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24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Masters/slideMaster8.xml" ContentType="application/vnd.openxmlformats-officedocument.presentationml.slideMaster+xml"/>
  <Override PartName="/ppt/slideMasters/slideMaster11.xml" ContentType="application/vnd.openxmlformats-officedocument.presentationml.slideMaster+xml"/>
  <Override PartName="/ppt/theme/theme14.xml" ContentType="application/vnd.openxmlformats-officedocument.theme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10.xml" ContentType="application/vnd.openxmlformats-officedocument.them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47.xml" ContentType="application/vnd.openxmlformats-officedocument.presentationml.slideLayout+xml"/>
  <Default Extension="png" ContentType="image/png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43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50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Masters/slideMaster9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Layouts/slideLayout10.xml" ContentType="application/vnd.openxmlformats-officedocument.presentationml.slideLayout+xml"/>
  <Override PartName="/ppt/theme/theme15.xml" ContentType="application/vnd.openxmlformats-officedocument.theme+xml"/>
  <Default Extension="gif" ContentType="image/gif"/>
  <Override PartName="/ppt/slideLayouts/slideLayout99.xml" ContentType="application/vnd.openxmlformats-officedocument.presentationml.slideLayout+xml"/>
  <Override PartName="/ppt/slideMasters/slideMaster5.xml" ContentType="application/vnd.openxmlformats-officedocument.presentationml.slideMaster+xml"/>
  <Override PartName="/ppt/slideLayouts/slideLayout59.xml" ContentType="application/vnd.openxmlformats-officedocument.presentationml.slideLayout+xml"/>
  <Override PartName="/ppt/theme/theme7.xml" ContentType="application/vnd.openxmlformats-officedocument.theme+xml"/>
  <Override PartName="/ppt/slideLayouts/slideLayout88.xml" ContentType="application/vnd.openxmlformats-officedocument.presentationml.slideLayout+xml"/>
  <Override PartName="/ppt/theme/theme11.xml" ContentType="application/vnd.openxmlformats-officedocument.them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44.xml" ContentType="application/vnd.openxmlformats-officedocument.presentationml.slideLayout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Masters/slideMaster13.xml" ContentType="application/vnd.openxmlformats-officedocument.presentationml.slideMaster+xml"/>
  <Override PartName="/ppt/slideLayouts/slideLayout100.xml" ContentType="application/vnd.openxmlformats-officedocument.presentationml.slideLayout+xml"/>
  <Override PartName="/ppt/slideMasters/slideMaster6.xml" ContentType="application/vnd.openxmlformats-officedocument.presentationml.slideMaster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theme/theme12.xml" ContentType="application/vnd.openxmlformats-officedocument.them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38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45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Masters/slideMaster14.xml" ContentType="application/vnd.openxmlformats-officedocument.presentationml.slideMaster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Masters/slideMaster7.xml" ContentType="application/vnd.openxmlformats-officedocument.presentationml.slideMaster+xml"/>
  <Override PartName="/ppt/slideMasters/slideMaster10.xml" ContentType="application/vnd.openxmlformats-officedocument.presentationml.slideMaster+xml"/>
  <Override PartName="/ppt/theme/theme9.xml" ContentType="application/vnd.openxmlformats-officedocument.theme+xml"/>
  <Override PartName="/ppt/theme/theme13.xml" ContentType="application/vnd.openxmlformats-officedocument.theme+xml"/>
  <Override PartName="/ppt/slides/slide8.xml" ContentType="application/vnd.openxmlformats-officedocument.presentationml.slide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3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50" r:id="rId2"/>
    <p:sldMasterId id="2147483651" r:id="rId3"/>
    <p:sldMasterId id="2147483652" r:id="rId4"/>
    <p:sldMasterId id="2147483653" r:id="rId5"/>
    <p:sldMasterId id="2147483654" r:id="rId6"/>
    <p:sldMasterId id="2147483655" r:id="rId7"/>
    <p:sldMasterId id="2147483656" r:id="rId8"/>
    <p:sldMasterId id="2147483657" r:id="rId9"/>
    <p:sldMasterId id="2147483658" r:id="rId10"/>
    <p:sldMasterId id="2147483659" r:id="rId11"/>
    <p:sldMasterId id="2147483660" r:id="rId12"/>
    <p:sldMasterId id="2147483661" r:id="rId13"/>
    <p:sldMasterId id="2147483816" r:id="rId14"/>
  </p:sldMasterIdLst>
  <p:notesMasterIdLst>
    <p:notesMasterId r:id="rId35"/>
  </p:notesMasterIdLst>
  <p:sldIdLst>
    <p:sldId id="267" r:id="rId15"/>
    <p:sldId id="322" r:id="rId16"/>
    <p:sldId id="317" r:id="rId17"/>
    <p:sldId id="303" r:id="rId18"/>
    <p:sldId id="318" r:id="rId19"/>
    <p:sldId id="305" r:id="rId20"/>
    <p:sldId id="307" r:id="rId21"/>
    <p:sldId id="308" r:id="rId22"/>
    <p:sldId id="319" r:id="rId23"/>
    <p:sldId id="309" r:id="rId24"/>
    <p:sldId id="310" r:id="rId25"/>
    <p:sldId id="321" r:id="rId26"/>
    <p:sldId id="320" r:id="rId27"/>
    <p:sldId id="312" r:id="rId28"/>
    <p:sldId id="313" r:id="rId29"/>
    <p:sldId id="314" r:id="rId30"/>
    <p:sldId id="315" r:id="rId31"/>
    <p:sldId id="316" r:id="rId32"/>
    <p:sldId id="261" r:id="rId33"/>
    <p:sldId id="323" r:id="rId34"/>
  </p:sldIdLst>
  <p:sldSz cx="13004800" cy="97536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Sans" charset="0"/>
        <a:ea typeface="ヒラギノ角ゴ ProN W3" charset="0"/>
        <a:cs typeface="ヒラギノ角ゴ ProN W3" charset="0"/>
        <a:sym typeface="GillSans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Sans" charset="0"/>
        <a:ea typeface="ヒラギノ角ゴ ProN W3" charset="0"/>
        <a:cs typeface="ヒラギノ角ゴ ProN W3" charset="0"/>
        <a:sym typeface="GillSans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Sans" charset="0"/>
        <a:ea typeface="ヒラギノ角ゴ ProN W3" charset="0"/>
        <a:cs typeface="ヒラギノ角ゴ ProN W3" charset="0"/>
        <a:sym typeface="GillSans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Sans" charset="0"/>
        <a:ea typeface="ヒラギノ角ゴ ProN W3" charset="0"/>
        <a:cs typeface="ヒラギノ角ゴ ProN W3" charset="0"/>
        <a:sym typeface="GillSans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Sans" charset="0"/>
        <a:ea typeface="ヒラギノ角ゴ ProN W3" charset="0"/>
        <a:cs typeface="ヒラギノ角ゴ ProN W3" charset="0"/>
        <a:sym typeface="GillSans" charset="0"/>
      </a:defRPr>
    </a:lvl5pPr>
    <a:lvl6pPr marL="2286000" algn="l" defTabSz="914400" rtl="0" eaLnBrk="1" latinLnBrk="0" hangingPunct="1">
      <a:defRPr sz="4200" kern="1200">
        <a:solidFill>
          <a:srgbClr val="000000"/>
        </a:solidFill>
        <a:latin typeface="GillSans" charset="0"/>
        <a:ea typeface="ヒラギノ角ゴ ProN W3" charset="0"/>
        <a:cs typeface="ヒラギノ角ゴ ProN W3" charset="0"/>
        <a:sym typeface="GillSans" charset="0"/>
      </a:defRPr>
    </a:lvl6pPr>
    <a:lvl7pPr marL="2743200" algn="l" defTabSz="914400" rtl="0" eaLnBrk="1" latinLnBrk="0" hangingPunct="1">
      <a:defRPr sz="4200" kern="1200">
        <a:solidFill>
          <a:srgbClr val="000000"/>
        </a:solidFill>
        <a:latin typeface="GillSans" charset="0"/>
        <a:ea typeface="ヒラギノ角ゴ ProN W3" charset="0"/>
        <a:cs typeface="ヒラギノ角ゴ ProN W3" charset="0"/>
        <a:sym typeface="GillSans" charset="0"/>
      </a:defRPr>
    </a:lvl7pPr>
    <a:lvl8pPr marL="3200400" algn="l" defTabSz="914400" rtl="0" eaLnBrk="1" latinLnBrk="0" hangingPunct="1">
      <a:defRPr sz="4200" kern="1200">
        <a:solidFill>
          <a:srgbClr val="000000"/>
        </a:solidFill>
        <a:latin typeface="GillSans" charset="0"/>
        <a:ea typeface="ヒラギノ角ゴ ProN W3" charset="0"/>
        <a:cs typeface="ヒラギノ角ゴ ProN W3" charset="0"/>
        <a:sym typeface="GillSans" charset="0"/>
      </a:defRPr>
    </a:lvl8pPr>
    <a:lvl9pPr marL="3657600" algn="l" defTabSz="914400" rtl="0" eaLnBrk="1" latinLnBrk="0" hangingPunct="1">
      <a:defRPr sz="4200" kern="1200">
        <a:solidFill>
          <a:srgbClr val="000000"/>
        </a:solidFill>
        <a:latin typeface="GillSans" charset="0"/>
        <a:ea typeface="ヒラギノ角ゴ ProN W3" charset="0"/>
        <a:cs typeface="ヒラギノ角ゴ ProN W3" charset="0"/>
        <a:sym typeface="Gill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00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8208" autoAdjust="0"/>
    <p:restoredTop sz="94647" autoAdjust="0"/>
  </p:normalViewPr>
  <p:slideViewPr>
    <p:cSldViewPr>
      <p:cViewPr varScale="1">
        <p:scale>
          <a:sx n="34" d="100"/>
          <a:sy n="34" d="100"/>
        </p:scale>
        <p:origin x="-420" y="-72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7.xml"/><Relationship Id="rId34" Type="http://schemas.openxmlformats.org/officeDocument/2006/relationships/slide" Target="slides/slide20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5.xml"/><Relationship Id="rId31" Type="http://schemas.openxmlformats.org/officeDocument/2006/relationships/slide" Target="slides/slide17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CC80AB-B472-4A68-AFEC-0EBCC7031F43}" type="datetimeFigureOut">
              <a:rPr lang="pl-PL" smtClean="0"/>
              <a:pPr/>
              <a:t>2014-08-21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FF001-89A6-4145-A320-9E67A99B399A}" type="slidenum">
              <a:rPr lang="pl-PL" smtClean="0"/>
              <a:pPr/>
              <a:t>‹#›</a:t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8FF001-89A6-4145-A320-9E67A99B399A}" type="slidenum">
              <a:rPr lang="pl-PL" smtClean="0"/>
              <a:pPr/>
              <a:t>1</a:t>
            </a:fld>
            <a:endParaRPr lang="pl-P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270000" y="2768600"/>
            <a:ext cx="244475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3867150" y="2768600"/>
            <a:ext cx="244475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9118600" y="1638300"/>
            <a:ext cx="2616200" cy="4521200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270000" y="1638300"/>
            <a:ext cx="7696200" cy="4521200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9118600" y="254000"/>
            <a:ext cx="2616200" cy="8229600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270000" y="254000"/>
            <a:ext cx="7696200" cy="8229600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270000" y="2768600"/>
            <a:ext cx="515620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578600" y="2768600"/>
            <a:ext cx="515620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9118600" y="254000"/>
            <a:ext cx="2616200" cy="8229600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270000" y="254000"/>
            <a:ext cx="7696200" cy="8229600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7772400" y="2768600"/>
            <a:ext cx="190500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9829800" y="2768600"/>
            <a:ext cx="190500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9118600" y="254000"/>
            <a:ext cx="2616200" cy="8229600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270000" y="254000"/>
            <a:ext cx="7696200" cy="8229600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270000" y="2768600"/>
            <a:ext cx="244475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3867150" y="2768600"/>
            <a:ext cx="244475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9118600" y="254000"/>
            <a:ext cx="2616200" cy="8229600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270000" y="254000"/>
            <a:ext cx="7696200" cy="8229600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270000" y="5029200"/>
            <a:ext cx="5156200" cy="1130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578600" y="5029200"/>
            <a:ext cx="5156200" cy="1130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l-PL" noProof="0">
              <a:sym typeface="GillSans" charset="0"/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9118600" y="1638300"/>
            <a:ext cx="2616200" cy="4521200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270000" y="1638300"/>
            <a:ext cx="7696200" cy="4521200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9428163" y="2276475"/>
            <a:ext cx="2925762" cy="6435725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8624888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270000" y="1270000"/>
            <a:ext cx="5156200" cy="7213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578600" y="1270000"/>
            <a:ext cx="5156200" cy="7213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093075"/>
          </a:xfrm>
          <a:prstGeom prst="rect">
            <a:avLst/>
          </a:prstGeo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093075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270000" y="5029200"/>
            <a:ext cx="5156200" cy="1130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578600" y="5029200"/>
            <a:ext cx="5156200" cy="1130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9428163" y="2276475"/>
            <a:ext cx="2925762" cy="6791325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8624888" cy="67913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9428163" y="2276475"/>
            <a:ext cx="2925762" cy="6791325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8624888" cy="67913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635000" y="4787900"/>
            <a:ext cx="2857500" cy="330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3644900" y="4787900"/>
            <a:ext cx="2857500" cy="330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5035550" y="1409700"/>
            <a:ext cx="1466850" cy="6680200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635000" y="1409700"/>
            <a:ext cx="4248150" cy="6680200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635000" y="4787900"/>
            <a:ext cx="2857500" cy="330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3644900" y="4787900"/>
            <a:ext cx="2857500" cy="330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5035550" y="1409700"/>
            <a:ext cx="1466850" cy="6680200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635000" y="1409700"/>
            <a:ext cx="4248150" cy="6680200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9428163" y="254000"/>
            <a:ext cx="2925762" cy="8458200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650875" y="254000"/>
            <a:ext cx="8624888" cy="8458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321675"/>
          </a:xfrm>
          <a:prstGeom prst="rect">
            <a:avLst/>
          </a:prstGeo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321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0000" y="5029200"/>
            <a:ext cx="10464800" cy="1130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Sans" charset="0"/>
              </a:rPr>
              <a:t>Click to edit Master text styles</a:t>
            </a:r>
          </a:p>
          <a:p>
            <a:pPr lvl="1"/>
            <a:r>
              <a:rPr lang="en-US" smtClean="0">
                <a:sym typeface="GillSans" charset="0"/>
              </a:rPr>
              <a:t>Second level</a:t>
            </a:r>
          </a:p>
          <a:p>
            <a:pPr lvl="2"/>
            <a:r>
              <a:rPr lang="en-US" smtClean="0">
                <a:sym typeface="GillSans" charset="0"/>
              </a:rPr>
              <a:t>Third level</a:t>
            </a:r>
          </a:p>
          <a:p>
            <a:pPr lvl="3"/>
            <a:r>
              <a:rPr lang="en-US" smtClean="0">
                <a:sym typeface="GillSans" charset="0"/>
              </a:rPr>
              <a:t>Fourth level</a:t>
            </a:r>
          </a:p>
          <a:p>
            <a:pPr lvl="4"/>
            <a:r>
              <a:rPr lang="en-US" smtClean="0">
                <a:sym typeface="GillSans" charset="0"/>
              </a:rPr>
              <a:t>Fifth level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1638300"/>
            <a:ext cx="10464800" cy="330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Sans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Sans" charset="0"/>
        </a:defRPr>
      </a:lvl1pPr>
      <a:lvl2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2pPr>
      <a:lvl3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3pPr>
      <a:lvl4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4pPr>
      <a:lvl5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254000"/>
            <a:ext cx="10464800" cy="2438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Sans" charset="0"/>
              </a:rPr>
              <a:t>Click to edit Master title style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0000" y="2768600"/>
            <a:ext cx="5041900" cy="5715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Sans" charset="0"/>
              </a:rPr>
              <a:t>Click to edit Master text styles</a:t>
            </a:r>
          </a:p>
          <a:p>
            <a:pPr lvl="1"/>
            <a:r>
              <a:rPr lang="en-US" smtClean="0">
                <a:sym typeface="GillSans" charset="0"/>
              </a:rPr>
              <a:t>Second level</a:t>
            </a:r>
          </a:p>
          <a:p>
            <a:pPr lvl="2"/>
            <a:r>
              <a:rPr lang="en-US" smtClean="0">
                <a:sym typeface="GillSans" charset="0"/>
              </a:rPr>
              <a:t>Third level</a:t>
            </a:r>
          </a:p>
          <a:p>
            <a:pPr lvl="3"/>
            <a:r>
              <a:rPr lang="en-US" smtClean="0">
                <a:sym typeface="GillSans" charset="0"/>
              </a:rPr>
              <a:t>Fourth level</a:t>
            </a:r>
          </a:p>
          <a:p>
            <a:pPr lvl="4"/>
            <a:r>
              <a:rPr lang="en-US" smtClean="0">
                <a:sym typeface="GillSans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Sans" charset="0"/>
        </a:defRPr>
      </a:lvl1pPr>
      <a:lvl2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2pPr>
      <a:lvl3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3pPr>
      <a:lvl4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4pPr>
      <a:lvl5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9pPr>
    </p:titleStyle>
    <p:bodyStyle>
      <a:lvl1pPr marL="760413" indent="-493713" algn="l" rtl="0" fontAlgn="base">
        <a:spcBef>
          <a:spcPts val="3800"/>
        </a:spcBef>
        <a:spcAft>
          <a:spcPct val="0"/>
        </a:spcAft>
        <a:buSzPct val="171000"/>
        <a:buFont typeface="Gill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1pPr>
      <a:lvl2pPr marL="1204913" indent="-493713" algn="l" rtl="0" fontAlgn="base">
        <a:spcBef>
          <a:spcPts val="3800"/>
        </a:spcBef>
        <a:spcAft>
          <a:spcPct val="0"/>
        </a:spcAft>
        <a:buSzPct val="171000"/>
        <a:buFont typeface="Gill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2pPr>
      <a:lvl3pPr marL="1649413" indent="-493713" algn="l" rtl="0" fontAlgn="base">
        <a:spcBef>
          <a:spcPts val="3800"/>
        </a:spcBef>
        <a:spcAft>
          <a:spcPct val="0"/>
        </a:spcAft>
        <a:buSzPct val="171000"/>
        <a:buFont typeface="Gill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3pPr>
      <a:lvl4pPr marL="2093913" indent="-493713" algn="l" rtl="0" fontAlgn="base">
        <a:spcBef>
          <a:spcPts val="3800"/>
        </a:spcBef>
        <a:spcAft>
          <a:spcPct val="0"/>
        </a:spcAft>
        <a:buSzPct val="171000"/>
        <a:buFont typeface="Gill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4pPr>
      <a:lvl5pPr marL="2538413" indent="-493713" algn="l" rtl="0" fontAlgn="base">
        <a:spcBef>
          <a:spcPts val="3800"/>
        </a:spcBef>
        <a:spcAft>
          <a:spcPct val="0"/>
        </a:spcAft>
        <a:buSzPct val="171000"/>
        <a:buFont typeface="Gill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5pPr>
      <a:lvl6pPr marL="2995613" indent="-493713" algn="l" rtl="0" fontAlgn="base">
        <a:spcBef>
          <a:spcPts val="3800"/>
        </a:spcBef>
        <a:spcAft>
          <a:spcPct val="0"/>
        </a:spcAft>
        <a:buSzPct val="171000"/>
        <a:buFont typeface="Gill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6pPr>
      <a:lvl7pPr marL="3452813" indent="-493713" algn="l" rtl="0" fontAlgn="base">
        <a:spcBef>
          <a:spcPts val="3800"/>
        </a:spcBef>
        <a:spcAft>
          <a:spcPct val="0"/>
        </a:spcAft>
        <a:buSzPct val="171000"/>
        <a:buFont typeface="Gill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7pPr>
      <a:lvl8pPr marL="3910013" indent="-493713" algn="l" rtl="0" fontAlgn="base">
        <a:spcBef>
          <a:spcPts val="3800"/>
        </a:spcBef>
        <a:spcAft>
          <a:spcPct val="0"/>
        </a:spcAft>
        <a:buSzPct val="171000"/>
        <a:buFont typeface="Gill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8pPr>
      <a:lvl9pPr marL="4367213" indent="-493713" algn="l" rtl="0" fontAlgn="base">
        <a:spcBef>
          <a:spcPts val="3800"/>
        </a:spcBef>
        <a:spcAft>
          <a:spcPct val="0"/>
        </a:spcAft>
        <a:buSzPct val="171000"/>
        <a:buFont typeface="Gill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254000"/>
            <a:ext cx="10464800" cy="2438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Sans" charset="0"/>
              </a:rPr>
              <a:t>Click to edit Master title style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0000" y="2768600"/>
            <a:ext cx="10464800" cy="5715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Sans" charset="0"/>
              </a:rPr>
              <a:t>Click to edit Master text styles</a:t>
            </a:r>
          </a:p>
          <a:p>
            <a:pPr lvl="1"/>
            <a:r>
              <a:rPr lang="en-US" smtClean="0">
                <a:sym typeface="GillSans" charset="0"/>
              </a:rPr>
              <a:t>Second level</a:t>
            </a:r>
          </a:p>
          <a:p>
            <a:pPr lvl="2"/>
            <a:r>
              <a:rPr lang="en-US" smtClean="0">
                <a:sym typeface="GillSans" charset="0"/>
              </a:rPr>
              <a:t>Third level</a:t>
            </a:r>
          </a:p>
          <a:p>
            <a:pPr lvl="3"/>
            <a:r>
              <a:rPr lang="en-US" smtClean="0">
                <a:sym typeface="GillSans" charset="0"/>
              </a:rPr>
              <a:t>Fourth level</a:t>
            </a:r>
          </a:p>
          <a:p>
            <a:pPr lvl="4"/>
            <a:r>
              <a:rPr lang="en-US" smtClean="0">
                <a:sym typeface="GillSans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Sans" charset="0"/>
        </a:defRPr>
      </a:lvl1pPr>
      <a:lvl2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2pPr>
      <a:lvl3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3pPr>
      <a:lvl4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4pPr>
      <a:lvl5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9pPr>
    </p:titleStyle>
    <p:bodyStyle>
      <a:lvl1pPr marL="760413" indent="-493713" algn="l" rtl="0" fontAlgn="base">
        <a:spcBef>
          <a:spcPts val="3800"/>
        </a:spcBef>
        <a:spcAft>
          <a:spcPct val="0"/>
        </a:spcAft>
        <a:buSzPct val="171000"/>
        <a:buFont typeface="Gill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1pPr>
      <a:lvl2pPr marL="1204913" indent="-493713" algn="l" rtl="0" fontAlgn="base">
        <a:spcBef>
          <a:spcPts val="3800"/>
        </a:spcBef>
        <a:spcAft>
          <a:spcPct val="0"/>
        </a:spcAft>
        <a:buSzPct val="171000"/>
        <a:buFont typeface="Gill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2pPr>
      <a:lvl3pPr marL="1649413" indent="-493713" algn="l" rtl="0" fontAlgn="base">
        <a:spcBef>
          <a:spcPts val="3800"/>
        </a:spcBef>
        <a:spcAft>
          <a:spcPct val="0"/>
        </a:spcAft>
        <a:buSzPct val="171000"/>
        <a:buFont typeface="Gill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3pPr>
      <a:lvl4pPr marL="2093913" indent="-493713" algn="l" rtl="0" fontAlgn="base">
        <a:spcBef>
          <a:spcPts val="3800"/>
        </a:spcBef>
        <a:spcAft>
          <a:spcPct val="0"/>
        </a:spcAft>
        <a:buSzPct val="171000"/>
        <a:buFont typeface="Gill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4pPr>
      <a:lvl5pPr marL="2538413" indent="-493713" algn="l" rtl="0" fontAlgn="base">
        <a:spcBef>
          <a:spcPts val="3800"/>
        </a:spcBef>
        <a:spcAft>
          <a:spcPct val="0"/>
        </a:spcAft>
        <a:buSzPct val="171000"/>
        <a:buFont typeface="Gill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5pPr>
      <a:lvl6pPr marL="2995613" indent="-493713" algn="l" rtl="0" fontAlgn="base">
        <a:spcBef>
          <a:spcPts val="3800"/>
        </a:spcBef>
        <a:spcAft>
          <a:spcPct val="0"/>
        </a:spcAft>
        <a:buSzPct val="171000"/>
        <a:buFont typeface="Gill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6pPr>
      <a:lvl7pPr marL="3452813" indent="-493713" algn="l" rtl="0" fontAlgn="base">
        <a:spcBef>
          <a:spcPts val="3800"/>
        </a:spcBef>
        <a:spcAft>
          <a:spcPct val="0"/>
        </a:spcAft>
        <a:buSzPct val="171000"/>
        <a:buFont typeface="Gill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7pPr>
      <a:lvl8pPr marL="3910013" indent="-493713" algn="l" rtl="0" fontAlgn="base">
        <a:spcBef>
          <a:spcPts val="3800"/>
        </a:spcBef>
        <a:spcAft>
          <a:spcPct val="0"/>
        </a:spcAft>
        <a:buSzPct val="171000"/>
        <a:buFont typeface="Gill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8pPr>
      <a:lvl9pPr marL="4367213" indent="-493713" algn="l" rtl="0" fontAlgn="base">
        <a:spcBef>
          <a:spcPts val="3800"/>
        </a:spcBef>
        <a:spcAft>
          <a:spcPct val="0"/>
        </a:spcAft>
        <a:buSzPct val="171000"/>
        <a:buFont typeface="Gill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254000"/>
            <a:ext cx="10464800" cy="2438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Sans" charset="0"/>
              </a:rPr>
              <a:t>Click to edit Master title style</a:t>
            </a:r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72400" y="2768600"/>
            <a:ext cx="3962400" cy="5715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Sans" charset="0"/>
              </a:rPr>
              <a:t>Click to edit Master text styles</a:t>
            </a:r>
          </a:p>
          <a:p>
            <a:pPr lvl="1"/>
            <a:r>
              <a:rPr lang="en-US" smtClean="0">
                <a:sym typeface="GillSans" charset="0"/>
              </a:rPr>
              <a:t>Second level</a:t>
            </a:r>
          </a:p>
          <a:p>
            <a:pPr lvl="2"/>
            <a:r>
              <a:rPr lang="en-US" smtClean="0">
                <a:sym typeface="GillSans" charset="0"/>
              </a:rPr>
              <a:t>Third level</a:t>
            </a:r>
          </a:p>
          <a:p>
            <a:pPr lvl="3"/>
            <a:r>
              <a:rPr lang="en-US" smtClean="0">
                <a:sym typeface="GillSans" charset="0"/>
              </a:rPr>
              <a:t>Fourth level</a:t>
            </a:r>
          </a:p>
          <a:p>
            <a:pPr lvl="4"/>
            <a:r>
              <a:rPr lang="en-US" smtClean="0">
                <a:sym typeface="GillSans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Sans" charset="0"/>
        </a:defRPr>
      </a:lvl1pPr>
      <a:lvl2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2pPr>
      <a:lvl3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3pPr>
      <a:lvl4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4pPr>
      <a:lvl5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9pPr>
    </p:titleStyle>
    <p:bodyStyle>
      <a:lvl1pPr marL="760413" indent="-493713" algn="l" rtl="0" fontAlgn="base">
        <a:spcBef>
          <a:spcPts val="3800"/>
        </a:spcBef>
        <a:spcAft>
          <a:spcPct val="0"/>
        </a:spcAft>
        <a:buSzPct val="171000"/>
        <a:buFont typeface="Gill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1pPr>
      <a:lvl2pPr marL="1204913" indent="-493713" algn="l" rtl="0" fontAlgn="base">
        <a:spcBef>
          <a:spcPts val="3800"/>
        </a:spcBef>
        <a:spcAft>
          <a:spcPct val="0"/>
        </a:spcAft>
        <a:buSzPct val="171000"/>
        <a:buFont typeface="Gill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2pPr>
      <a:lvl3pPr marL="1649413" indent="-493713" algn="l" rtl="0" fontAlgn="base">
        <a:spcBef>
          <a:spcPts val="3800"/>
        </a:spcBef>
        <a:spcAft>
          <a:spcPct val="0"/>
        </a:spcAft>
        <a:buSzPct val="171000"/>
        <a:buFont typeface="Gill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3pPr>
      <a:lvl4pPr marL="2093913" indent="-493713" algn="l" rtl="0" fontAlgn="base">
        <a:spcBef>
          <a:spcPts val="3800"/>
        </a:spcBef>
        <a:spcAft>
          <a:spcPct val="0"/>
        </a:spcAft>
        <a:buSzPct val="171000"/>
        <a:buFont typeface="Gill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4pPr>
      <a:lvl5pPr marL="2538413" indent="-493713" algn="l" rtl="0" fontAlgn="base">
        <a:spcBef>
          <a:spcPts val="3800"/>
        </a:spcBef>
        <a:spcAft>
          <a:spcPct val="0"/>
        </a:spcAft>
        <a:buSzPct val="171000"/>
        <a:buFont typeface="Gill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5pPr>
      <a:lvl6pPr marL="2995613" indent="-493713" algn="l" rtl="0" fontAlgn="base">
        <a:spcBef>
          <a:spcPts val="3800"/>
        </a:spcBef>
        <a:spcAft>
          <a:spcPct val="0"/>
        </a:spcAft>
        <a:buSzPct val="171000"/>
        <a:buFont typeface="Gill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6pPr>
      <a:lvl7pPr marL="3452813" indent="-493713" algn="l" rtl="0" fontAlgn="base">
        <a:spcBef>
          <a:spcPts val="3800"/>
        </a:spcBef>
        <a:spcAft>
          <a:spcPct val="0"/>
        </a:spcAft>
        <a:buSzPct val="171000"/>
        <a:buFont typeface="Gill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7pPr>
      <a:lvl8pPr marL="3910013" indent="-493713" algn="l" rtl="0" fontAlgn="base">
        <a:spcBef>
          <a:spcPts val="3800"/>
        </a:spcBef>
        <a:spcAft>
          <a:spcPct val="0"/>
        </a:spcAft>
        <a:buSzPct val="171000"/>
        <a:buFont typeface="Gill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8pPr>
      <a:lvl9pPr marL="4367213" indent="-493713" algn="l" rtl="0" fontAlgn="base">
        <a:spcBef>
          <a:spcPts val="3800"/>
        </a:spcBef>
        <a:spcAft>
          <a:spcPct val="0"/>
        </a:spcAft>
        <a:buSzPct val="171000"/>
        <a:buFont typeface="Gill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254000"/>
            <a:ext cx="10464800" cy="2438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Sans" charset="0"/>
              </a:rPr>
              <a:t>Click to edit Master title style</a:t>
            </a:r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0000" y="2768600"/>
            <a:ext cx="5041900" cy="5715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Sans" charset="0"/>
              </a:rPr>
              <a:t>Click to edit Master text styles</a:t>
            </a:r>
          </a:p>
          <a:p>
            <a:pPr lvl="1"/>
            <a:r>
              <a:rPr lang="en-US" smtClean="0">
                <a:sym typeface="GillSans" charset="0"/>
              </a:rPr>
              <a:t>Second level</a:t>
            </a:r>
          </a:p>
          <a:p>
            <a:pPr lvl="2"/>
            <a:r>
              <a:rPr lang="en-US" smtClean="0">
                <a:sym typeface="GillSans" charset="0"/>
              </a:rPr>
              <a:t>Third level</a:t>
            </a:r>
          </a:p>
          <a:p>
            <a:pPr lvl="3"/>
            <a:r>
              <a:rPr lang="en-US" smtClean="0">
                <a:sym typeface="GillSans" charset="0"/>
              </a:rPr>
              <a:t>Fourth level</a:t>
            </a:r>
          </a:p>
          <a:p>
            <a:pPr lvl="4"/>
            <a:r>
              <a:rPr lang="en-US" smtClean="0">
                <a:sym typeface="GillSans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Sans" charset="0"/>
        </a:defRPr>
      </a:lvl1pPr>
      <a:lvl2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2pPr>
      <a:lvl3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3pPr>
      <a:lvl4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4pPr>
      <a:lvl5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9pPr>
    </p:titleStyle>
    <p:bodyStyle>
      <a:lvl1pPr marL="760413" indent="-493713" algn="l" rtl="0" fontAlgn="base">
        <a:spcBef>
          <a:spcPts val="3800"/>
        </a:spcBef>
        <a:spcAft>
          <a:spcPct val="0"/>
        </a:spcAft>
        <a:buSzPct val="171000"/>
        <a:buFont typeface="Gill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1pPr>
      <a:lvl2pPr marL="1204913" indent="-493713" algn="l" rtl="0" fontAlgn="base">
        <a:spcBef>
          <a:spcPts val="3800"/>
        </a:spcBef>
        <a:spcAft>
          <a:spcPct val="0"/>
        </a:spcAft>
        <a:buSzPct val="171000"/>
        <a:buFont typeface="Gill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2pPr>
      <a:lvl3pPr marL="1649413" indent="-493713" algn="l" rtl="0" fontAlgn="base">
        <a:spcBef>
          <a:spcPts val="3800"/>
        </a:spcBef>
        <a:spcAft>
          <a:spcPct val="0"/>
        </a:spcAft>
        <a:buSzPct val="171000"/>
        <a:buFont typeface="Gill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3pPr>
      <a:lvl4pPr marL="2093913" indent="-493713" algn="l" rtl="0" fontAlgn="base">
        <a:spcBef>
          <a:spcPts val="3800"/>
        </a:spcBef>
        <a:spcAft>
          <a:spcPct val="0"/>
        </a:spcAft>
        <a:buSzPct val="171000"/>
        <a:buFont typeface="Gill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4pPr>
      <a:lvl5pPr marL="2538413" indent="-493713" algn="l" rtl="0" fontAlgn="base">
        <a:spcBef>
          <a:spcPts val="3800"/>
        </a:spcBef>
        <a:spcAft>
          <a:spcPct val="0"/>
        </a:spcAft>
        <a:buSzPct val="171000"/>
        <a:buFont typeface="Gill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5pPr>
      <a:lvl6pPr marL="2995613" indent="-493713" algn="l" rtl="0" fontAlgn="base">
        <a:spcBef>
          <a:spcPts val="3800"/>
        </a:spcBef>
        <a:spcAft>
          <a:spcPct val="0"/>
        </a:spcAft>
        <a:buSzPct val="171000"/>
        <a:buFont typeface="Gill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6pPr>
      <a:lvl7pPr marL="3452813" indent="-493713" algn="l" rtl="0" fontAlgn="base">
        <a:spcBef>
          <a:spcPts val="3800"/>
        </a:spcBef>
        <a:spcAft>
          <a:spcPct val="0"/>
        </a:spcAft>
        <a:buSzPct val="171000"/>
        <a:buFont typeface="Gill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7pPr>
      <a:lvl8pPr marL="3910013" indent="-493713" algn="l" rtl="0" fontAlgn="base">
        <a:spcBef>
          <a:spcPts val="3800"/>
        </a:spcBef>
        <a:spcAft>
          <a:spcPct val="0"/>
        </a:spcAft>
        <a:buSzPct val="171000"/>
        <a:buFont typeface="Gill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8pPr>
      <a:lvl9pPr marL="4367213" indent="-493713" algn="l" rtl="0" fontAlgn="base">
        <a:spcBef>
          <a:spcPts val="3800"/>
        </a:spcBef>
        <a:spcAft>
          <a:spcPct val="0"/>
        </a:spcAft>
        <a:buSzPct val="171000"/>
        <a:buFont typeface="Gill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0000" y="5029200"/>
            <a:ext cx="10464800" cy="1130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Sans"/>
              </a:rPr>
              <a:t>Click to edit Master text styles</a:t>
            </a:r>
          </a:p>
          <a:p>
            <a:pPr lvl="1"/>
            <a:r>
              <a:rPr lang="en-US" smtClean="0">
                <a:sym typeface="GillSans"/>
              </a:rPr>
              <a:t>Second level</a:t>
            </a:r>
          </a:p>
          <a:p>
            <a:pPr lvl="2"/>
            <a:r>
              <a:rPr lang="en-US" smtClean="0">
                <a:sym typeface="GillSans"/>
              </a:rPr>
              <a:t>Third level</a:t>
            </a:r>
          </a:p>
          <a:p>
            <a:pPr lvl="3"/>
            <a:r>
              <a:rPr lang="en-US" smtClean="0">
                <a:sym typeface="GillSans"/>
              </a:rPr>
              <a:t>Fourth level</a:t>
            </a:r>
          </a:p>
          <a:p>
            <a:pPr lvl="4"/>
            <a:r>
              <a:rPr lang="en-US" smtClean="0">
                <a:sym typeface="GillSans"/>
              </a:rPr>
              <a:t>Fifth level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1638300"/>
            <a:ext cx="10464800" cy="330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Sans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San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GillSans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buChar char="–"/>
        <a:defRPr sz="3600">
          <a:solidFill>
            <a:schemeClr val="tx1"/>
          </a:solidFill>
          <a:latin typeface="+mn-lt"/>
          <a:ea typeface="+mn-ea"/>
          <a:cs typeface="+mn-cs"/>
          <a:sym typeface="GillSans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GillSans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buChar char="–"/>
        <a:defRPr sz="3600">
          <a:solidFill>
            <a:schemeClr val="tx1"/>
          </a:solidFill>
          <a:latin typeface="+mn-lt"/>
          <a:ea typeface="+mn-ea"/>
          <a:cs typeface="+mn-cs"/>
          <a:sym typeface="GillSans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buChar char="»"/>
        <a:defRPr sz="3600">
          <a:solidFill>
            <a:schemeClr val="tx1"/>
          </a:solidFill>
          <a:latin typeface="+mn-lt"/>
          <a:ea typeface="+mn-ea"/>
          <a:cs typeface="+mn-cs"/>
          <a:sym typeface="GillSans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2971800"/>
            <a:ext cx="10464800" cy="3810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Sans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Sans" charset="0"/>
        </a:defRPr>
      </a:lvl1pPr>
      <a:lvl2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2pPr>
      <a:lvl3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3pPr>
      <a:lvl4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4pPr>
      <a:lvl5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0000" y="1270000"/>
            <a:ext cx="10464800" cy="7213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Sans" charset="0"/>
              </a:rPr>
              <a:t>Click to edit Master text styles</a:t>
            </a:r>
          </a:p>
          <a:p>
            <a:pPr lvl="1"/>
            <a:r>
              <a:rPr lang="en-US" smtClean="0">
                <a:sym typeface="GillSans" charset="0"/>
              </a:rPr>
              <a:t>Second level</a:t>
            </a:r>
          </a:p>
          <a:p>
            <a:pPr lvl="2"/>
            <a:r>
              <a:rPr lang="en-US" smtClean="0">
                <a:sym typeface="GillSans" charset="0"/>
              </a:rPr>
              <a:t>Third level</a:t>
            </a:r>
          </a:p>
          <a:p>
            <a:pPr lvl="3"/>
            <a:r>
              <a:rPr lang="en-US" smtClean="0">
                <a:sym typeface="GillSans" charset="0"/>
              </a:rPr>
              <a:t>Fourth level</a:t>
            </a:r>
          </a:p>
          <a:p>
            <a:pPr lvl="4"/>
            <a:r>
              <a:rPr lang="en-US" smtClean="0">
                <a:sym typeface="GillSans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Sans" charset="0"/>
        </a:defRPr>
      </a:lvl1pPr>
      <a:lvl2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2pPr>
      <a:lvl3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3pPr>
      <a:lvl4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4pPr>
      <a:lvl5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9pPr>
    </p:titleStyle>
    <p:bodyStyle>
      <a:lvl1pPr marL="838200" indent="-571500" algn="l" rtl="0" fontAlgn="base">
        <a:spcBef>
          <a:spcPts val="4800"/>
        </a:spcBef>
        <a:spcAft>
          <a:spcPct val="0"/>
        </a:spcAft>
        <a:buSzPct val="171000"/>
        <a:buFont typeface="Gill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1pPr>
      <a:lvl2pPr marL="1282700" indent="-571500" algn="l" rtl="0" fontAlgn="base">
        <a:spcBef>
          <a:spcPts val="4800"/>
        </a:spcBef>
        <a:spcAft>
          <a:spcPct val="0"/>
        </a:spcAft>
        <a:buSzPct val="171000"/>
        <a:buFont typeface="Gill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2pPr>
      <a:lvl3pPr marL="1727200" indent="-571500" algn="l" rtl="0" fontAlgn="base">
        <a:spcBef>
          <a:spcPts val="4800"/>
        </a:spcBef>
        <a:spcAft>
          <a:spcPct val="0"/>
        </a:spcAft>
        <a:buSzPct val="171000"/>
        <a:buFont typeface="Gill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3pPr>
      <a:lvl4pPr marL="2171700" indent="-571500" algn="l" rtl="0" fontAlgn="base">
        <a:spcBef>
          <a:spcPts val="4800"/>
        </a:spcBef>
        <a:spcAft>
          <a:spcPct val="0"/>
        </a:spcAft>
        <a:buSzPct val="171000"/>
        <a:buFont typeface="Gill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4pPr>
      <a:lvl5pPr marL="2616200" indent="-571500" algn="l" rtl="0" fontAlgn="base">
        <a:spcBef>
          <a:spcPts val="4800"/>
        </a:spcBef>
        <a:spcAft>
          <a:spcPct val="0"/>
        </a:spcAft>
        <a:buSzPct val="171000"/>
        <a:buFont typeface="Gill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5pPr>
      <a:lvl6pPr marL="3073400" indent="-571500" algn="l" rtl="0" fontAlgn="base">
        <a:spcBef>
          <a:spcPts val="4800"/>
        </a:spcBef>
        <a:spcAft>
          <a:spcPct val="0"/>
        </a:spcAft>
        <a:buSzPct val="171000"/>
        <a:buFont typeface="Gill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6pPr>
      <a:lvl7pPr marL="3530600" indent="-571500" algn="l" rtl="0" fontAlgn="base">
        <a:spcBef>
          <a:spcPts val="4800"/>
        </a:spcBef>
        <a:spcAft>
          <a:spcPct val="0"/>
        </a:spcAft>
        <a:buSzPct val="171000"/>
        <a:buFont typeface="Gill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7pPr>
      <a:lvl8pPr marL="3987800" indent="-571500" algn="l" rtl="0" fontAlgn="base">
        <a:spcBef>
          <a:spcPts val="4800"/>
        </a:spcBef>
        <a:spcAft>
          <a:spcPct val="0"/>
        </a:spcAft>
        <a:buSzPct val="171000"/>
        <a:buFont typeface="Gill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8pPr>
      <a:lvl9pPr marL="4445000" indent="-571500" algn="l" rtl="0" fontAlgn="base">
        <a:spcBef>
          <a:spcPts val="4800"/>
        </a:spcBef>
        <a:spcAft>
          <a:spcPct val="0"/>
        </a:spcAft>
        <a:buSzPct val="171000"/>
        <a:buFont typeface="Gill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7366000"/>
            <a:ext cx="10464800" cy="1701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Sans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Sans" charset="0"/>
        </a:defRPr>
      </a:lvl1pPr>
      <a:lvl2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2pPr>
      <a:lvl3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3pPr>
      <a:lvl4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4pPr>
      <a:lvl5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7366000"/>
            <a:ext cx="10464800" cy="1701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Sans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Sans" charset="0"/>
        </a:defRPr>
      </a:lvl1pPr>
      <a:lvl2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2pPr>
      <a:lvl3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3pPr>
      <a:lvl4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4pPr>
      <a:lvl5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5000" y="4787900"/>
            <a:ext cx="5867400" cy="330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Sans" charset="0"/>
              </a:rPr>
              <a:t>Click to edit Master text styles</a:t>
            </a:r>
          </a:p>
          <a:p>
            <a:pPr lvl="1"/>
            <a:r>
              <a:rPr lang="en-US" smtClean="0">
                <a:sym typeface="GillSans" charset="0"/>
              </a:rPr>
              <a:t>Second level</a:t>
            </a:r>
          </a:p>
          <a:p>
            <a:pPr lvl="2"/>
            <a:r>
              <a:rPr lang="en-US" smtClean="0">
                <a:sym typeface="GillSans" charset="0"/>
              </a:rPr>
              <a:t>Third level</a:t>
            </a:r>
          </a:p>
          <a:p>
            <a:pPr lvl="3"/>
            <a:r>
              <a:rPr lang="en-US" smtClean="0">
                <a:sym typeface="GillSans" charset="0"/>
              </a:rPr>
              <a:t>Fourth level</a:t>
            </a:r>
          </a:p>
          <a:p>
            <a:pPr lvl="4"/>
            <a:r>
              <a:rPr lang="en-US" smtClean="0">
                <a:sym typeface="GillSans" charset="0"/>
              </a:rPr>
              <a:t>Fifth level</a:t>
            </a: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5000" y="1409700"/>
            <a:ext cx="5867400" cy="330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Sans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+mj-lt"/>
          <a:ea typeface="+mj-ea"/>
          <a:cs typeface="+mj-cs"/>
          <a:sym typeface="GillSans" charset="0"/>
        </a:defRPr>
      </a:lvl1pPr>
      <a:lvl2pPr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2pPr>
      <a:lvl3pPr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3pPr>
      <a:lvl4pPr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4pPr>
      <a:lvl5pPr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1pPr>
      <a:lvl2pPr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2pPr>
      <a:lvl3pPr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3pPr>
      <a:lvl4pPr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4pPr>
      <a:lvl5pPr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5000" y="4787900"/>
            <a:ext cx="5867400" cy="330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Sans" charset="0"/>
              </a:rPr>
              <a:t>Click to edit Master text styles</a:t>
            </a:r>
          </a:p>
          <a:p>
            <a:pPr lvl="1"/>
            <a:r>
              <a:rPr lang="en-US" smtClean="0">
                <a:sym typeface="GillSans" charset="0"/>
              </a:rPr>
              <a:t>Second level</a:t>
            </a:r>
          </a:p>
          <a:p>
            <a:pPr lvl="2"/>
            <a:r>
              <a:rPr lang="en-US" smtClean="0">
                <a:sym typeface="GillSans" charset="0"/>
              </a:rPr>
              <a:t>Third level</a:t>
            </a:r>
          </a:p>
          <a:p>
            <a:pPr lvl="3"/>
            <a:r>
              <a:rPr lang="en-US" smtClean="0">
                <a:sym typeface="GillSans" charset="0"/>
              </a:rPr>
              <a:t>Fourth level</a:t>
            </a:r>
          </a:p>
          <a:p>
            <a:pPr lvl="4"/>
            <a:r>
              <a:rPr lang="en-US" smtClean="0">
                <a:sym typeface="GillSans" charset="0"/>
              </a:rPr>
              <a:t>Fifth level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5000" y="1409700"/>
            <a:ext cx="5867400" cy="330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Sans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+mj-lt"/>
          <a:ea typeface="+mj-ea"/>
          <a:cs typeface="+mj-cs"/>
          <a:sym typeface="GillSans" charset="0"/>
        </a:defRPr>
      </a:lvl1pPr>
      <a:lvl2pPr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2pPr>
      <a:lvl3pPr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3pPr>
      <a:lvl4pPr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4pPr>
      <a:lvl5pPr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1pPr>
      <a:lvl2pPr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2pPr>
      <a:lvl3pPr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3pPr>
      <a:lvl4pPr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4pPr>
      <a:lvl5pPr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254000"/>
            <a:ext cx="10464800" cy="2438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Sans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Sans" charset="0"/>
        </a:defRPr>
      </a:lvl1pPr>
      <a:lvl2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2pPr>
      <a:lvl3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3pPr>
      <a:lvl4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4pPr>
      <a:lvl5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9pPr>
    </p:titleStyle>
    <p:bodyStyle>
      <a:lvl1pPr marL="889000" indent="-571500" algn="l" rtl="0" fontAlgn="base">
        <a:spcBef>
          <a:spcPts val="2400"/>
        </a:spcBef>
        <a:spcAft>
          <a:spcPct val="0"/>
        </a:spcAft>
        <a:buSzPct val="171000"/>
        <a:buFont typeface="Gill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1pPr>
      <a:lvl2pPr marL="1333500" indent="-571500" algn="l" rtl="0" fontAlgn="base">
        <a:spcBef>
          <a:spcPts val="2400"/>
        </a:spcBef>
        <a:spcAft>
          <a:spcPct val="0"/>
        </a:spcAft>
        <a:buSzPct val="171000"/>
        <a:buFont typeface="Gill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2pPr>
      <a:lvl3pPr marL="1778000" indent="-571500" algn="l" rtl="0" fontAlgn="base">
        <a:spcBef>
          <a:spcPts val="2400"/>
        </a:spcBef>
        <a:spcAft>
          <a:spcPct val="0"/>
        </a:spcAft>
        <a:buSzPct val="171000"/>
        <a:buFont typeface="Gill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3pPr>
      <a:lvl4pPr marL="2222500" indent="-571500" algn="l" rtl="0" fontAlgn="base">
        <a:spcBef>
          <a:spcPts val="2400"/>
        </a:spcBef>
        <a:spcAft>
          <a:spcPct val="0"/>
        </a:spcAft>
        <a:buSzPct val="171000"/>
        <a:buFont typeface="Gill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4pPr>
      <a:lvl5pPr marL="2667000" indent="-571500" algn="l" rtl="0" fontAlgn="base">
        <a:spcBef>
          <a:spcPts val="2400"/>
        </a:spcBef>
        <a:spcAft>
          <a:spcPct val="0"/>
        </a:spcAft>
        <a:buSzPct val="171000"/>
        <a:buFont typeface="Gill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5pPr>
      <a:lvl6pPr marL="3124200" indent="-571500" algn="l" rtl="0" fontAlgn="base">
        <a:spcBef>
          <a:spcPts val="2400"/>
        </a:spcBef>
        <a:spcAft>
          <a:spcPct val="0"/>
        </a:spcAft>
        <a:buSzPct val="171000"/>
        <a:buFont typeface="Gill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6pPr>
      <a:lvl7pPr marL="3581400" indent="-571500" algn="l" rtl="0" fontAlgn="base">
        <a:spcBef>
          <a:spcPts val="2400"/>
        </a:spcBef>
        <a:spcAft>
          <a:spcPct val="0"/>
        </a:spcAft>
        <a:buSzPct val="171000"/>
        <a:buFont typeface="Gill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7pPr>
      <a:lvl8pPr marL="4038600" indent="-571500" algn="l" rtl="0" fontAlgn="base">
        <a:spcBef>
          <a:spcPts val="2400"/>
        </a:spcBef>
        <a:spcAft>
          <a:spcPct val="0"/>
        </a:spcAft>
        <a:buSzPct val="171000"/>
        <a:buFont typeface="Gill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8pPr>
      <a:lvl9pPr marL="4495800" indent="-571500" algn="l" rtl="0" fontAlgn="base">
        <a:spcBef>
          <a:spcPts val="2400"/>
        </a:spcBef>
        <a:spcAft>
          <a:spcPct val="0"/>
        </a:spcAft>
        <a:buSzPct val="171000"/>
        <a:buFont typeface="Gill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Sans" charset="0"/>
        </a:defRPr>
      </a:lvl1pPr>
      <a:lvl2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2pPr>
      <a:lvl3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3pPr>
      <a:lvl4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4pPr>
      <a:lvl5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9pPr>
    </p:titleStyle>
    <p:bodyStyle>
      <a:lvl1pPr marL="889000" indent="-571500" algn="l" rtl="0" fontAlgn="base">
        <a:spcBef>
          <a:spcPts val="2400"/>
        </a:spcBef>
        <a:spcAft>
          <a:spcPct val="0"/>
        </a:spcAft>
        <a:buSzPct val="171000"/>
        <a:buFont typeface="Gill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1pPr>
      <a:lvl2pPr marL="1333500" indent="-571500" algn="l" rtl="0" fontAlgn="base">
        <a:spcBef>
          <a:spcPts val="2400"/>
        </a:spcBef>
        <a:spcAft>
          <a:spcPct val="0"/>
        </a:spcAft>
        <a:buSzPct val="171000"/>
        <a:buFont typeface="Gill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2pPr>
      <a:lvl3pPr marL="1778000" indent="-571500" algn="l" rtl="0" fontAlgn="base">
        <a:spcBef>
          <a:spcPts val="2400"/>
        </a:spcBef>
        <a:spcAft>
          <a:spcPct val="0"/>
        </a:spcAft>
        <a:buSzPct val="171000"/>
        <a:buFont typeface="Gill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3pPr>
      <a:lvl4pPr marL="2222500" indent="-571500" algn="l" rtl="0" fontAlgn="base">
        <a:spcBef>
          <a:spcPts val="2400"/>
        </a:spcBef>
        <a:spcAft>
          <a:spcPct val="0"/>
        </a:spcAft>
        <a:buSzPct val="171000"/>
        <a:buFont typeface="Gill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4pPr>
      <a:lvl5pPr marL="2667000" indent="-571500" algn="l" rtl="0" fontAlgn="base">
        <a:spcBef>
          <a:spcPts val="2400"/>
        </a:spcBef>
        <a:spcAft>
          <a:spcPct val="0"/>
        </a:spcAft>
        <a:buSzPct val="171000"/>
        <a:buFont typeface="Gill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5pPr>
      <a:lvl6pPr marL="3124200" indent="-571500" algn="l" rtl="0" fontAlgn="base">
        <a:spcBef>
          <a:spcPts val="2400"/>
        </a:spcBef>
        <a:spcAft>
          <a:spcPct val="0"/>
        </a:spcAft>
        <a:buSzPct val="171000"/>
        <a:buFont typeface="Gill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6pPr>
      <a:lvl7pPr marL="3581400" indent="-571500" algn="l" rtl="0" fontAlgn="base">
        <a:spcBef>
          <a:spcPts val="2400"/>
        </a:spcBef>
        <a:spcAft>
          <a:spcPct val="0"/>
        </a:spcAft>
        <a:buSzPct val="171000"/>
        <a:buFont typeface="Gill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7pPr>
      <a:lvl8pPr marL="4038600" indent="-571500" algn="l" rtl="0" fontAlgn="base">
        <a:spcBef>
          <a:spcPts val="2400"/>
        </a:spcBef>
        <a:spcAft>
          <a:spcPct val="0"/>
        </a:spcAft>
        <a:buSzPct val="171000"/>
        <a:buFont typeface="Gill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8pPr>
      <a:lvl9pPr marL="4495800" indent="-571500" algn="l" rtl="0" fontAlgn="base">
        <a:spcBef>
          <a:spcPts val="2400"/>
        </a:spcBef>
        <a:spcAft>
          <a:spcPct val="0"/>
        </a:spcAft>
        <a:buSzPct val="171000"/>
        <a:buFont typeface="Gill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4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1"/>
          <p:cNvSpPr>
            <a:spLocks/>
          </p:cNvSpPr>
          <p:nvPr/>
        </p:nvSpPr>
        <p:spPr bwMode="auto">
          <a:xfrm>
            <a:off x="-330200" y="-292100"/>
            <a:ext cx="10833128" cy="9931400"/>
          </a:xfrm>
          <a:prstGeom prst="roundRect">
            <a:avLst>
              <a:gd name="adj" fmla="val 2111"/>
            </a:avLst>
          </a:prstGeom>
          <a:solidFill>
            <a:schemeClr val="accent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pl-PL" dirty="0"/>
          </a:p>
        </p:txBody>
      </p:sp>
      <p:sp>
        <p:nvSpPr>
          <p:cNvPr id="15362" name="Rectangle 2"/>
          <p:cNvSpPr>
            <a:spLocks/>
          </p:cNvSpPr>
          <p:nvPr/>
        </p:nvSpPr>
        <p:spPr bwMode="auto">
          <a:xfrm>
            <a:off x="825500" y="374650"/>
            <a:ext cx="9105924" cy="12065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6000" dirty="0" smtClean="0">
                <a:solidFill>
                  <a:schemeClr val="bg1"/>
                </a:solidFill>
              </a:rPr>
              <a:t>Epistemic </a:t>
            </a:r>
            <a:r>
              <a:rPr lang="en-US" sz="6000" dirty="0" smtClean="0">
                <a:solidFill>
                  <a:schemeClr val="bg1"/>
                </a:solidFill>
              </a:rPr>
              <a:t>vigilance</a:t>
            </a:r>
            <a:r>
              <a:rPr lang="en-US" sz="6000" dirty="0" smtClean="0">
                <a:solidFill>
                  <a:schemeClr val="bg1"/>
                </a:solidFill>
              </a:rPr>
              <a:t> </a:t>
            </a:r>
            <a:r>
              <a:rPr lang="en-US" sz="6000" dirty="0" smtClean="0">
                <a:solidFill>
                  <a:schemeClr val="bg1"/>
                </a:solidFill>
              </a:rPr>
              <a:t>in scientific and religious cognition</a:t>
            </a:r>
            <a:endParaRPr lang="en-US" sz="60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sp>
        <p:nvSpPr>
          <p:cNvPr id="15363" name="Rectangle 3"/>
          <p:cNvSpPr>
            <a:spLocks/>
          </p:cNvSpPr>
          <p:nvPr/>
        </p:nvSpPr>
        <p:spPr bwMode="auto">
          <a:xfrm rot="33571">
            <a:off x="849241" y="7061462"/>
            <a:ext cx="8510907" cy="14478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 anchorCtr="0"/>
          <a:lstStyle/>
          <a:p>
            <a:pPr algn="l">
              <a:lnSpc>
                <a:spcPct val="140000"/>
              </a:lnSpc>
            </a:pPr>
            <a:r>
              <a:rPr lang="en-US" sz="3600" dirty="0" smtClean="0">
                <a:solidFill>
                  <a:srgbClr val="FFFFFF"/>
                </a:solidFill>
                <a:latin typeface="Verdana" pitchFamily="34" charset="0"/>
                <a:sym typeface="Verdana" pitchFamily="34" charset="0"/>
              </a:rPr>
              <a:t>Konrad Talmont-Kaminski</a:t>
            </a:r>
          </a:p>
          <a:p>
            <a:pPr algn="l">
              <a:lnSpc>
                <a:spcPct val="140000"/>
              </a:lnSpc>
            </a:pPr>
            <a:r>
              <a:rPr lang="en-US" sz="3600" dirty="0" smtClean="0">
                <a:solidFill>
                  <a:srgbClr val="FFFFFF"/>
                </a:solidFill>
                <a:latin typeface="Verdana" pitchFamily="34" charset="0"/>
                <a:sym typeface="Verdana" pitchFamily="34" charset="0"/>
              </a:rPr>
              <a:t>UFAM Warsaw, </a:t>
            </a:r>
            <a:r>
              <a:rPr lang="en-US" sz="3600" dirty="0" smtClean="0">
                <a:solidFill>
                  <a:srgbClr val="FFFFFF"/>
                </a:solidFill>
                <a:latin typeface="Verdana" pitchFamily="34" charset="0"/>
                <a:sym typeface="Verdana" pitchFamily="34" charset="0"/>
              </a:rPr>
              <a:t/>
            </a:r>
            <a:br>
              <a:rPr lang="en-US" sz="3600" dirty="0" smtClean="0">
                <a:solidFill>
                  <a:srgbClr val="FFFFFF"/>
                </a:solidFill>
                <a:latin typeface="Verdana" pitchFamily="34" charset="0"/>
                <a:sym typeface="Verdana" pitchFamily="34" charset="0"/>
              </a:rPr>
            </a:br>
            <a:r>
              <a:rPr lang="en-US" sz="3600" dirty="0" smtClean="0">
                <a:solidFill>
                  <a:srgbClr val="FFFFFF"/>
                </a:solidFill>
                <a:latin typeface="Verdana" pitchFamily="34" charset="0"/>
                <a:sym typeface="Verdana" pitchFamily="34" charset="0"/>
              </a:rPr>
              <a:t>RCC Aarhus </a:t>
            </a:r>
            <a:r>
              <a:rPr lang="en-US" sz="3600" dirty="0" err="1" smtClean="0">
                <a:solidFill>
                  <a:srgbClr val="FFFFFF"/>
                </a:solidFill>
                <a:latin typeface="Verdana" pitchFamily="34" charset="0"/>
                <a:sym typeface="Verdana" pitchFamily="34" charset="0"/>
              </a:rPr>
              <a:t>i</a:t>
            </a:r>
            <a:r>
              <a:rPr lang="en-US" sz="3600" dirty="0" smtClean="0">
                <a:solidFill>
                  <a:srgbClr val="FFFFFF"/>
                </a:solidFill>
                <a:latin typeface="Verdana" pitchFamily="34" charset="0"/>
                <a:sym typeface="Verdana" pitchFamily="34" charset="0"/>
              </a:rPr>
              <a:t> LEVYNA Brno</a:t>
            </a:r>
            <a:endParaRPr lang="en-US" sz="3600" dirty="0">
              <a:solidFill>
                <a:srgbClr val="FFFFFF"/>
              </a:solidFill>
              <a:latin typeface="Verdana" pitchFamily="34" charset="0"/>
              <a:sym typeface="Verdana" pitchFamily="34" charset="0"/>
            </a:endParaRPr>
          </a:p>
        </p:txBody>
      </p:sp>
      <p:pic>
        <p:nvPicPr>
          <p:cNvPr id="7" name="Obraz 7" descr="Front.PNG"/>
          <p:cNvPicPr>
            <a:picLocks noChangeAspect="1"/>
          </p:cNvPicPr>
          <p:nvPr/>
        </p:nvPicPr>
        <p:blipFill>
          <a:blip r:embed="rId3"/>
          <a:srcRect t="35352" b="34619"/>
          <a:stretch>
            <a:fillRect/>
          </a:stretch>
        </p:blipFill>
        <p:spPr bwMode="auto">
          <a:xfrm>
            <a:off x="7216775" y="6616700"/>
            <a:ext cx="5788025" cy="2474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AutoShape 1"/>
          <p:cNvSpPr>
            <a:spLocks/>
          </p:cNvSpPr>
          <p:nvPr/>
        </p:nvSpPr>
        <p:spPr bwMode="auto">
          <a:xfrm>
            <a:off x="-330200" y="-292100"/>
            <a:ext cx="3594100" cy="9931400"/>
          </a:xfrm>
          <a:prstGeom prst="roundRect">
            <a:avLst>
              <a:gd name="adj" fmla="val 5296"/>
            </a:avLst>
          </a:prstGeom>
          <a:solidFill>
            <a:schemeClr val="bg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pl-PL"/>
          </a:p>
        </p:txBody>
      </p:sp>
      <p:sp>
        <p:nvSpPr>
          <p:cNvPr id="16386" name="Rectangle 2"/>
          <p:cNvSpPr>
            <a:spLocks/>
          </p:cNvSpPr>
          <p:nvPr/>
        </p:nvSpPr>
        <p:spPr bwMode="auto">
          <a:xfrm>
            <a:off x="4356100" y="552450"/>
            <a:ext cx="8521700" cy="8382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4800" dirty="0" err="1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Stabilising</a:t>
            </a:r>
            <a:r>
              <a:rPr lang="en-US" sz="48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religion</a:t>
            </a:r>
            <a:endParaRPr lang="en-US" sz="48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sp>
        <p:nvSpPr>
          <p:cNvPr id="16387" name="Rectangle 3"/>
          <p:cNvSpPr>
            <a:spLocks/>
          </p:cNvSpPr>
          <p:nvPr/>
        </p:nvSpPr>
        <p:spPr bwMode="auto">
          <a:xfrm>
            <a:off x="4356100" y="2063750"/>
            <a:ext cx="8218530" cy="37973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>
              <a:lnSpc>
                <a:spcPct val="140000"/>
              </a:lnSpc>
            </a:pP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CREDs independent of content</a:t>
            </a:r>
          </a:p>
          <a:p>
            <a:pPr algn="l">
              <a:lnSpc>
                <a:spcPct val="140000"/>
              </a:lnSpc>
            </a:pP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CREDs can </a:t>
            </a:r>
            <a:r>
              <a:rPr lang="en-US" sz="3600" dirty="0" err="1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stabilise</a:t>
            </a: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costly </a:t>
            </a:r>
            <a:r>
              <a:rPr lang="en-US" sz="3600" dirty="0" err="1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behaviour</a:t>
            </a:r>
            <a:endParaRPr lang="en-US" sz="3600" dirty="0" smtClean="0">
              <a:solidFill>
                <a:schemeClr val="tx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  <a:p>
            <a:pPr algn="l">
              <a:lnSpc>
                <a:spcPct val="140000"/>
              </a:lnSpc>
            </a:pP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Costly </a:t>
            </a:r>
            <a:r>
              <a:rPr lang="en-US" sz="3600" dirty="0" err="1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behaviour</a:t>
            </a: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can be prosocial</a:t>
            </a:r>
          </a:p>
          <a:p>
            <a:pPr algn="l">
              <a:lnSpc>
                <a:spcPct val="140000"/>
              </a:lnSpc>
            </a:pP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Cultural group </a:t>
            </a: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selection</a:t>
            </a:r>
            <a:endParaRPr lang="en-US" sz="3600" dirty="0" smtClean="0">
              <a:solidFill>
                <a:schemeClr val="tx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  <a:p>
            <a:pPr algn="l">
              <a:lnSpc>
                <a:spcPct val="140000"/>
              </a:lnSpc>
            </a:pP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Religions as CRED traditions</a:t>
            </a:r>
          </a:p>
          <a:p>
            <a:pPr algn="l">
              <a:lnSpc>
                <a:spcPct val="140000"/>
              </a:lnSpc>
            </a:pP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Cognitive byproducts</a:t>
            </a:r>
          </a:p>
          <a:p>
            <a:pPr algn="l">
              <a:lnSpc>
                <a:spcPct val="140000"/>
              </a:lnSpc>
            </a:pP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Dual inheritance </a:t>
            </a: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account</a:t>
            </a:r>
          </a:p>
          <a:p>
            <a:pPr algn="l">
              <a:lnSpc>
                <a:spcPct val="140000"/>
              </a:lnSpc>
            </a:pP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Content vigilance de-</a:t>
            </a:r>
            <a:r>
              <a:rPr lang="en-US" sz="3600" dirty="0" err="1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emphasised</a:t>
            </a:r>
            <a:endParaRPr lang="en-US" sz="3600" dirty="0" smtClean="0">
              <a:solidFill>
                <a:schemeClr val="tx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  <a:p>
            <a:pPr algn="l">
              <a:lnSpc>
                <a:spcPct val="140000"/>
              </a:lnSpc>
            </a:pPr>
            <a:endParaRPr lang="en-US" sz="3600" dirty="0" smtClean="0">
              <a:solidFill>
                <a:schemeClr val="tx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  <a:p>
            <a:pPr algn="l">
              <a:lnSpc>
                <a:spcPct val="140000"/>
              </a:lnSpc>
            </a:pPr>
            <a:endParaRPr lang="en-US" sz="3600" dirty="0" smtClean="0">
              <a:solidFill>
                <a:schemeClr val="tx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  <a:p>
            <a:pPr algn="l">
              <a:lnSpc>
                <a:spcPct val="140000"/>
              </a:lnSpc>
            </a:pPr>
            <a:endParaRPr lang="en-US" sz="3600" dirty="0" smtClean="0">
              <a:solidFill>
                <a:schemeClr val="tx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 l="43507"/>
          <a:stretch>
            <a:fillRect/>
          </a:stretch>
        </p:blipFill>
        <p:spPr bwMode="auto">
          <a:xfrm>
            <a:off x="430170" y="661958"/>
            <a:ext cx="2451090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AutoShape 1"/>
          <p:cNvSpPr>
            <a:spLocks/>
          </p:cNvSpPr>
          <p:nvPr/>
        </p:nvSpPr>
        <p:spPr bwMode="auto">
          <a:xfrm>
            <a:off x="-330200" y="-292100"/>
            <a:ext cx="3594100" cy="9931400"/>
          </a:xfrm>
          <a:prstGeom prst="roundRect">
            <a:avLst>
              <a:gd name="adj" fmla="val 5296"/>
            </a:avLst>
          </a:prstGeom>
          <a:solidFill>
            <a:schemeClr val="bg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pl-PL"/>
          </a:p>
        </p:txBody>
      </p:sp>
      <p:sp>
        <p:nvSpPr>
          <p:cNvPr id="16386" name="Rectangle 2"/>
          <p:cNvSpPr>
            <a:spLocks/>
          </p:cNvSpPr>
          <p:nvPr/>
        </p:nvSpPr>
        <p:spPr bwMode="auto">
          <a:xfrm>
            <a:off x="4356100" y="552450"/>
            <a:ext cx="8521700" cy="8382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4800" dirty="0" err="1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Nonalethic</a:t>
            </a:r>
            <a:r>
              <a:rPr lang="en-US" sz="48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</a:t>
            </a:r>
            <a:r>
              <a:rPr lang="en-US" sz="48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function</a:t>
            </a:r>
            <a:endParaRPr lang="en-US" sz="48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sp>
        <p:nvSpPr>
          <p:cNvPr id="16387" name="Rectangle 3"/>
          <p:cNvSpPr>
            <a:spLocks/>
          </p:cNvSpPr>
          <p:nvPr/>
        </p:nvSpPr>
        <p:spPr bwMode="auto">
          <a:xfrm>
            <a:off x="4356100" y="2063750"/>
            <a:ext cx="8218530" cy="37973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>
              <a:lnSpc>
                <a:spcPct val="140000"/>
              </a:lnSpc>
            </a:pP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NF = not tied to truth</a:t>
            </a:r>
          </a:p>
          <a:p>
            <a:pPr algn="l">
              <a:lnSpc>
                <a:spcPct val="140000"/>
              </a:lnSpc>
            </a:pP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Function of religions </a:t>
            </a:r>
            <a:r>
              <a:rPr lang="en-US" sz="3600" dirty="0" err="1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nonalethic</a:t>
            </a:r>
            <a:endParaRPr lang="en-US" sz="3600" dirty="0" smtClean="0">
              <a:solidFill>
                <a:schemeClr val="tx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  <a:p>
            <a:pPr algn="l">
              <a:lnSpc>
                <a:spcPct val="140000"/>
              </a:lnSpc>
            </a:pP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Significant consequences</a:t>
            </a:r>
          </a:p>
          <a:p>
            <a:pPr algn="l">
              <a:lnSpc>
                <a:spcPct val="140000"/>
              </a:lnSpc>
            </a:pP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NF ‘parasitic’ upon truth-connected function</a:t>
            </a:r>
          </a:p>
          <a:p>
            <a:pPr algn="l">
              <a:lnSpc>
                <a:spcPct val="140000"/>
              </a:lnSpc>
            </a:pP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Similar to </a:t>
            </a:r>
            <a:r>
              <a:rPr lang="en-US" sz="3600" dirty="0" err="1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Batesian</a:t>
            </a: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mimicry</a:t>
            </a:r>
          </a:p>
          <a:p>
            <a:pPr algn="l">
              <a:lnSpc>
                <a:spcPct val="140000"/>
              </a:lnSpc>
            </a:pP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NF requires protection against counterevidence</a:t>
            </a:r>
          </a:p>
          <a:p>
            <a:pPr algn="l">
              <a:lnSpc>
                <a:spcPct val="140000"/>
              </a:lnSpc>
            </a:pPr>
            <a:endParaRPr lang="en-US" sz="3600" dirty="0" smtClean="0">
              <a:solidFill>
                <a:schemeClr val="tx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  <a:p>
            <a:pPr algn="l">
              <a:lnSpc>
                <a:spcPct val="140000"/>
              </a:lnSpc>
            </a:pPr>
            <a:endParaRPr lang="en-US" sz="3600" dirty="0" smtClean="0">
              <a:solidFill>
                <a:schemeClr val="tx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  <a:p>
            <a:pPr algn="l">
              <a:lnSpc>
                <a:spcPct val="140000"/>
              </a:lnSpc>
            </a:pPr>
            <a:endParaRPr lang="en-US" sz="3600" dirty="0" smtClean="0">
              <a:solidFill>
                <a:schemeClr val="tx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0170" y="661958"/>
            <a:ext cx="2484000" cy="2120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AutoShape 1"/>
          <p:cNvSpPr>
            <a:spLocks/>
          </p:cNvSpPr>
          <p:nvPr/>
        </p:nvSpPr>
        <p:spPr bwMode="auto">
          <a:xfrm>
            <a:off x="-330200" y="-292100"/>
            <a:ext cx="9093200" cy="9931400"/>
          </a:xfrm>
          <a:prstGeom prst="roundRect">
            <a:avLst>
              <a:gd name="adj" fmla="val 2093"/>
            </a:avLst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pl-PL" dirty="0"/>
          </a:p>
        </p:txBody>
      </p:sp>
      <p:sp>
        <p:nvSpPr>
          <p:cNvPr id="5" name="Rectangle 2"/>
          <p:cNvSpPr>
            <a:spLocks/>
          </p:cNvSpPr>
          <p:nvPr/>
        </p:nvSpPr>
        <p:spPr bwMode="auto">
          <a:xfrm>
            <a:off x="9550400" y="552450"/>
            <a:ext cx="3352800" cy="8382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l"/>
            <a:endParaRPr lang="en-US" sz="48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sp>
        <p:nvSpPr>
          <p:cNvPr id="7" name="Rectangle 5"/>
          <p:cNvSpPr>
            <a:spLocks/>
          </p:cNvSpPr>
          <p:nvPr/>
        </p:nvSpPr>
        <p:spPr bwMode="auto">
          <a:xfrm>
            <a:off x="825500" y="558800"/>
            <a:ext cx="7177098" cy="8382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l"/>
            <a:r>
              <a:rPr lang="en-US" sz="48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Truth &amp; function</a:t>
            </a:r>
            <a:endParaRPr lang="en-US" sz="4800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39746" y="2781945"/>
            <a:ext cx="676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 smtClean="0">
                <a:latin typeface="kuhlemma"/>
              </a:rPr>
              <a:t>*</a:t>
            </a:r>
            <a:endParaRPr lang="pl-PL" sz="4400" dirty="0">
              <a:latin typeface="Kuhltom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87954" y="5805494"/>
            <a:ext cx="3071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>
                <a:latin typeface="Kuhltom" pitchFamily="2" charset="0"/>
              </a:rPr>
              <a:t>Uncorrelated</a:t>
            </a:r>
          </a:p>
        </p:txBody>
      </p:sp>
      <p:sp>
        <p:nvSpPr>
          <p:cNvPr id="19" name="TextBox 9"/>
          <p:cNvSpPr txBox="1"/>
          <p:nvPr/>
        </p:nvSpPr>
        <p:spPr>
          <a:xfrm>
            <a:off x="5766360" y="1496060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>
                <a:latin typeface="Kuhltom" pitchFamily="2" charset="0"/>
              </a:rPr>
              <a:t>Correlated</a:t>
            </a:r>
          </a:p>
        </p:txBody>
      </p:sp>
      <p:sp>
        <p:nvSpPr>
          <p:cNvPr id="21" name="TextBox 8"/>
          <p:cNvSpPr txBox="1"/>
          <p:nvPr/>
        </p:nvSpPr>
        <p:spPr>
          <a:xfrm>
            <a:off x="6111580" y="4639332"/>
            <a:ext cx="23196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AU" sz="2800" dirty="0" smtClean="0">
                <a:latin typeface="Kuhltom" pitchFamily="2" charset="0"/>
              </a:rPr>
              <a:t>Accuracy</a:t>
            </a:r>
          </a:p>
        </p:txBody>
      </p:sp>
      <p:cxnSp>
        <p:nvCxnSpPr>
          <p:cNvPr id="27" name="Łącznik prosty ze strzałką 26"/>
          <p:cNvCxnSpPr/>
          <p:nvPr/>
        </p:nvCxnSpPr>
        <p:spPr bwMode="auto">
          <a:xfrm flipV="1">
            <a:off x="1430302" y="4448172"/>
            <a:ext cx="6572296" cy="285752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Łącznik prosty ze strzałką 28"/>
          <p:cNvCxnSpPr/>
          <p:nvPr/>
        </p:nvCxnSpPr>
        <p:spPr bwMode="auto">
          <a:xfrm rot="5400000" flipH="1" flipV="1">
            <a:off x="323013" y="3269445"/>
            <a:ext cx="3071834" cy="285752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TextBox 8"/>
          <p:cNvSpPr txBox="1"/>
          <p:nvPr/>
        </p:nvSpPr>
        <p:spPr>
          <a:xfrm rot="16560792">
            <a:off x="-107635" y="2936242"/>
            <a:ext cx="2881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AU" sz="2800" dirty="0" smtClean="0">
                <a:latin typeface="Kuhltom" pitchFamily="2" charset="0"/>
              </a:rPr>
              <a:t>Functionality</a:t>
            </a:r>
          </a:p>
        </p:txBody>
      </p:sp>
      <p:sp>
        <p:nvSpPr>
          <p:cNvPr id="31" name="TextBox 8"/>
          <p:cNvSpPr txBox="1"/>
          <p:nvPr/>
        </p:nvSpPr>
        <p:spPr>
          <a:xfrm>
            <a:off x="6111580" y="8850141"/>
            <a:ext cx="23196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AU" sz="2800" dirty="0" smtClean="0">
                <a:latin typeface="Kuhltom" pitchFamily="2" charset="0"/>
              </a:rPr>
              <a:t>Accuracy</a:t>
            </a:r>
          </a:p>
        </p:txBody>
      </p:sp>
      <p:cxnSp>
        <p:nvCxnSpPr>
          <p:cNvPr id="32" name="Łącznik prosty ze strzałką 31"/>
          <p:cNvCxnSpPr/>
          <p:nvPr/>
        </p:nvCxnSpPr>
        <p:spPr bwMode="auto">
          <a:xfrm flipV="1">
            <a:off x="1430302" y="8658981"/>
            <a:ext cx="6572296" cy="285752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Łącznik prosty ze strzałką 32"/>
          <p:cNvCxnSpPr/>
          <p:nvPr/>
        </p:nvCxnSpPr>
        <p:spPr bwMode="auto">
          <a:xfrm rot="5400000" flipH="1" flipV="1">
            <a:off x="323013" y="7480254"/>
            <a:ext cx="3071834" cy="285752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4" name="TextBox 8"/>
          <p:cNvSpPr txBox="1"/>
          <p:nvPr/>
        </p:nvSpPr>
        <p:spPr>
          <a:xfrm rot="16560792">
            <a:off x="-107635" y="7147051"/>
            <a:ext cx="2881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AU" sz="2800" dirty="0" smtClean="0">
                <a:latin typeface="Kuhltom" pitchFamily="2" charset="0"/>
              </a:rPr>
              <a:t>Functionality</a:t>
            </a:r>
          </a:p>
        </p:txBody>
      </p:sp>
      <p:sp>
        <p:nvSpPr>
          <p:cNvPr id="35" name="TextBox 8"/>
          <p:cNvSpPr txBox="1"/>
          <p:nvPr/>
        </p:nvSpPr>
        <p:spPr>
          <a:xfrm>
            <a:off x="1716054" y="4376734"/>
            <a:ext cx="676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 smtClean="0">
                <a:latin typeface="kuhlemma"/>
              </a:rPr>
              <a:t>*</a:t>
            </a:r>
            <a:endParaRPr lang="pl-PL" sz="4400" dirty="0">
              <a:latin typeface="Kuhltom" pitchFamily="2" charset="0"/>
            </a:endParaRPr>
          </a:p>
        </p:txBody>
      </p:sp>
      <p:sp>
        <p:nvSpPr>
          <p:cNvPr id="36" name="TextBox 8"/>
          <p:cNvSpPr txBox="1"/>
          <p:nvPr/>
        </p:nvSpPr>
        <p:spPr>
          <a:xfrm>
            <a:off x="2287558" y="3964483"/>
            <a:ext cx="676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 smtClean="0">
                <a:latin typeface="kuhlemma"/>
              </a:rPr>
              <a:t>*</a:t>
            </a:r>
            <a:endParaRPr lang="pl-PL" sz="4400" dirty="0">
              <a:latin typeface="Kuhltom" pitchFamily="2" charset="0"/>
            </a:endParaRPr>
          </a:p>
        </p:txBody>
      </p:sp>
      <p:sp>
        <p:nvSpPr>
          <p:cNvPr id="37" name="TextBox 8"/>
          <p:cNvSpPr txBox="1"/>
          <p:nvPr/>
        </p:nvSpPr>
        <p:spPr>
          <a:xfrm>
            <a:off x="2753994" y="4035921"/>
            <a:ext cx="676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 smtClean="0">
                <a:latin typeface="kuhlemma"/>
              </a:rPr>
              <a:t>*</a:t>
            </a:r>
            <a:endParaRPr lang="pl-PL" sz="4400" dirty="0">
              <a:latin typeface="Kuhltom" pitchFamily="2" charset="0"/>
            </a:endParaRPr>
          </a:p>
        </p:txBody>
      </p:sp>
      <p:sp>
        <p:nvSpPr>
          <p:cNvPr id="38" name="TextBox 8"/>
          <p:cNvSpPr txBox="1"/>
          <p:nvPr/>
        </p:nvSpPr>
        <p:spPr>
          <a:xfrm>
            <a:off x="3468374" y="3464417"/>
            <a:ext cx="676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 smtClean="0">
                <a:latin typeface="kuhlemma"/>
              </a:rPr>
              <a:t>*</a:t>
            </a:r>
            <a:endParaRPr lang="pl-PL" sz="4400" dirty="0">
              <a:latin typeface="Kuhltom" pitchFamily="2" charset="0"/>
            </a:endParaRPr>
          </a:p>
        </p:txBody>
      </p:sp>
      <p:sp>
        <p:nvSpPr>
          <p:cNvPr id="39" name="TextBox 8"/>
          <p:cNvSpPr txBox="1"/>
          <p:nvPr/>
        </p:nvSpPr>
        <p:spPr>
          <a:xfrm>
            <a:off x="4144946" y="3107227"/>
            <a:ext cx="676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 smtClean="0">
                <a:latin typeface="kuhlemma"/>
              </a:rPr>
              <a:t>*</a:t>
            </a:r>
            <a:endParaRPr lang="pl-PL" sz="4400" dirty="0">
              <a:latin typeface="Kuhltom" pitchFamily="2" charset="0"/>
            </a:endParaRPr>
          </a:p>
        </p:txBody>
      </p:sp>
      <p:sp>
        <p:nvSpPr>
          <p:cNvPr id="40" name="TextBox 8"/>
          <p:cNvSpPr txBox="1"/>
          <p:nvPr/>
        </p:nvSpPr>
        <p:spPr>
          <a:xfrm>
            <a:off x="4682820" y="3678731"/>
            <a:ext cx="676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 smtClean="0">
                <a:latin typeface="kuhlemma"/>
              </a:rPr>
              <a:t>*</a:t>
            </a:r>
            <a:endParaRPr lang="pl-PL" sz="4400" dirty="0">
              <a:latin typeface="Kuhltom" pitchFamily="2" charset="0"/>
            </a:endParaRPr>
          </a:p>
        </p:txBody>
      </p:sp>
      <p:sp>
        <p:nvSpPr>
          <p:cNvPr id="41" name="TextBox 8"/>
          <p:cNvSpPr txBox="1"/>
          <p:nvPr/>
        </p:nvSpPr>
        <p:spPr>
          <a:xfrm>
            <a:off x="5325762" y="2733660"/>
            <a:ext cx="676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 smtClean="0">
                <a:latin typeface="kuhlemma"/>
              </a:rPr>
              <a:t>*</a:t>
            </a:r>
            <a:endParaRPr lang="pl-PL" sz="4400" dirty="0">
              <a:latin typeface="Kuhltom" pitchFamily="2" charset="0"/>
            </a:endParaRPr>
          </a:p>
        </p:txBody>
      </p:sp>
      <p:sp>
        <p:nvSpPr>
          <p:cNvPr id="42" name="TextBox 8"/>
          <p:cNvSpPr txBox="1"/>
          <p:nvPr/>
        </p:nvSpPr>
        <p:spPr>
          <a:xfrm>
            <a:off x="5897266" y="3178665"/>
            <a:ext cx="676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 smtClean="0">
                <a:latin typeface="kuhlemma"/>
              </a:rPr>
              <a:t>*</a:t>
            </a:r>
            <a:endParaRPr lang="pl-PL" sz="4400" dirty="0">
              <a:latin typeface="Kuhltom" pitchFamily="2" charset="0"/>
            </a:endParaRPr>
          </a:p>
        </p:txBody>
      </p:sp>
      <p:sp>
        <p:nvSpPr>
          <p:cNvPr id="43" name="TextBox 8"/>
          <p:cNvSpPr txBox="1"/>
          <p:nvPr/>
        </p:nvSpPr>
        <p:spPr>
          <a:xfrm>
            <a:off x="6397332" y="2678599"/>
            <a:ext cx="676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 smtClean="0">
                <a:latin typeface="kuhlemma"/>
              </a:rPr>
              <a:t>*</a:t>
            </a:r>
            <a:endParaRPr lang="pl-PL" sz="4400" dirty="0">
              <a:latin typeface="Kuhltom" pitchFamily="2" charset="0"/>
            </a:endParaRPr>
          </a:p>
        </p:txBody>
      </p:sp>
      <p:sp>
        <p:nvSpPr>
          <p:cNvPr id="44" name="TextBox 8"/>
          <p:cNvSpPr txBox="1"/>
          <p:nvPr/>
        </p:nvSpPr>
        <p:spPr>
          <a:xfrm>
            <a:off x="6825960" y="1947842"/>
            <a:ext cx="676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 smtClean="0">
                <a:latin typeface="kuhlemma"/>
              </a:rPr>
              <a:t>*</a:t>
            </a:r>
            <a:endParaRPr lang="pl-PL" sz="4400" dirty="0">
              <a:latin typeface="Kuhltom" pitchFamily="2" charset="0"/>
            </a:endParaRPr>
          </a:p>
        </p:txBody>
      </p:sp>
      <p:sp>
        <p:nvSpPr>
          <p:cNvPr id="45" name="TextBox 8"/>
          <p:cNvSpPr txBox="1"/>
          <p:nvPr/>
        </p:nvSpPr>
        <p:spPr>
          <a:xfrm>
            <a:off x="7216780" y="2464285"/>
            <a:ext cx="676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 smtClean="0">
                <a:latin typeface="kuhlemma"/>
              </a:rPr>
              <a:t>*</a:t>
            </a:r>
            <a:endParaRPr lang="pl-PL" sz="4400" dirty="0">
              <a:latin typeface="Kuhltom" pitchFamily="2" charset="0"/>
            </a:endParaRPr>
          </a:p>
        </p:txBody>
      </p:sp>
      <p:sp>
        <p:nvSpPr>
          <p:cNvPr id="46" name="TextBox 8"/>
          <p:cNvSpPr txBox="1"/>
          <p:nvPr/>
        </p:nvSpPr>
        <p:spPr>
          <a:xfrm>
            <a:off x="3111184" y="6376998"/>
            <a:ext cx="676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 smtClean="0">
                <a:latin typeface="kuhlemma"/>
              </a:rPr>
              <a:t>*</a:t>
            </a:r>
            <a:endParaRPr lang="pl-PL" sz="4400" dirty="0">
              <a:latin typeface="Kuhltom" pitchFamily="2" charset="0"/>
            </a:endParaRPr>
          </a:p>
        </p:txBody>
      </p:sp>
      <p:sp>
        <p:nvSpPr>
          <p:cNvPr id="47" name="TextBox 8"/>
          <p:cNvSpPr txBox="1"/>
          <p:nvPr/>
        </p:nvSpPr>
        <p:spPr>
          <a:xfrm>
            <a:off x="1787492" y="7377130"/>
            <a:ext cx="676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 smtClean="0">
                <a:latin typeface="kuhlemma"/>
              </a:rPr>
              <a:t>*</a:t>
            </a:r>
            <a:endParaRPr lang="pl-PL" sz="4400" dirty="0">
              <a:latin typeface="Kuhltom" pitchFamily="2" charset="0"/>
            </a:endParaRPr>
          </a:p>
        </p:txBody>
      </p:sp>
      <p:sp>
        <p:nvSpPr>
          <p:cNvPr id="48" name="TextBox 8"/>
          <p:cNvSpPr txBox="1"/>
          <p:nvPr/>
        </p:nvSpPr>
        <p:spPr>
          <a:xfrm>
            <a:off x="2358996" y="7234254"/>
            <a:ext cx="676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 smtClean="0">
                <a:latin typeface="kuhlemma"/>
              </a:rPr>
              <a:t>*</a:t>
            </a:r>
            <a:endParaRPr lang="pl-PL" sz="4400" dirty="0">
              <a:latin typeface="Kuhltom" pitchFamily="2" charset="0"/>
            </a:endParaRPr>
          </a:p>
        </p:txBody>
      </p:sp>
      <p:sp>
        <p:nvSpPr>
          <p:cNvPr id="49" name="TextBox 8"/>
          <p:cNvSpPr txBox="1"/>
          <p:nvPr/>
        </p:nvSpPr>
        <p:spPr>
          <a:xfrm>
            <a:off x="2825432" y="8179325"/>
            <a:ext cx="676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 smtClean="0">
                <a:latin typeface="kuhlemma"/>
              </a:rPr>
              <a:t>*</a:t>
            </a:r>
            <a:endParaRPr lang="pl-PL" sz="4400" dirty="0">
              <a:latin typeface="Kuhltom" pitchFamily="2" charset="0"/>
            </a:endParaRPr>
          </a:p>
        </p:txBody>
      </p:sp>
      <p:sp>
        <p:nvSpPr>
          <p:cNvPr id="50" name="TextBox 8"/>
          <p:cNvSpPr txBox="1"/>
          <p:nvPr/>
        </p:nvSpPr>
        <p:spPr>
          <a:xfrm>
            <a:off x="3539812" y="7607821"/>
            <a:ext cx="676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 smtClean="0">
                <a:latin typeface="kuhlemma"/>
              </a:rPr>
              <a:t>*</a:t>
            </a:r>
            <a:endParaRPr lang="pl-PL" sz="4400" dirty="0">
              <a:latin typeface="Kuhltom" pitchFamily="2" charset="0"/>
            </a:endParaRPr>
          </a:p>
        </p:txBody>
      </p:sp>
      <p:sp>
        <p:nvSpPr>
          <p:cNvPr id="51" name="TextBox 8"/>
          <p:cNvSpPr txBox="1"/>
          <p:nvPr/>
        </p:nvSpPr>
        <p:spPr>
          <a:xfrm>
            <a:off x="4216384" y="7965011"/>
            <a:ext cx="676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 smtClean="0">
                <a:latin typeface="kuhlemma"/>
              </a:rPr>
              <a:t>*</a:t>
            </a:r>
            <a:endParaRPr lang="pl-PL" sz="4400" dirty="0">
              <a:latin typeface="Kuhltom" pitchFamily="2" charset="0"/>
            </a:endParaRPr>
          </a:p>
        </p:txBody>
      </p:sp>
      <p:sp>
        <p:nvSpPr>
          <p:cNvPr id="52" name="TextBox 8"/>
          <p:cNvSpPr txBox="1"/>
          <p:nvPr/>
        </p:nvSpPr>
        <p:spPr>
          <a:xfrm>
            <a:off x="4754258" y="6805626"/>
            <a:ext cx="676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 smtClean="0">
                <a:latin typeface="kuhlemma"/>
              </a:rPr>
              <a:t>*</a:t>
            </a:r>
            <a:endParaRPr lang="pl-PL" sz="4400" dirty="0">
              <a:latin typeface="Kuhltom" pitchFamily="2" charset="0"/>
            </a:endParaRPr>
          </a:p>
        </p:txBody>
      </p:sp>
      <p:sp>
        <p:nvSpPr>
          <p:cNvPr id="53" name="TextBox 8"/>
          <p:cNvSpPr txBox="1"/>
          <p:nvPr/>
        </p:nvSpPr>
        <p:spPr>
          <a:xfrm>
            <a:off x="5397200" y="6162684"/>
            <a:ext cx="676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 smtClean="0">
                <a:latin typeface="kuhlemma"/>
              </a:rPr>
              <a:t>*</a:t>
            </a:r>
            <a:endParaRPr lang="pl-PL" sz="4400" dirty="0">
              <a:latin typeface="Kuhltom" pitchFamily="2" charset="0"/>
            </a:endParaRPr>
          </a:p>
        </p:txBody>
      </p:sp>
      <p:sp>
        <p:nvSpPr>
          <p:cNvPr id="54" name="TextBox 8"/>
          <p:cNvSpPr txBox="1"/>
          <p:nvPr/>
        </p:nvSpPr>
        <p:spPr>
          <a:xfrm>
            <a:off x="5968704" y="8250763"/>
            <a:ext cx="676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 smtClean="0">
                <a:latin typeface="kuhlemma"/>
              </a:rPr>
              <a:t>*</a:t>
            </a:r>
            <a:endParaRPr lang="pl-PL" sz="4400" dirty="0">
              <a:latin typeface="Kuhltom" pitchFamily="2" charset="0"/>
            </a:endParaRPr>
          </a:p>
        </p:txBody>
      </p:sp>
      <p:sp>
        <p:nvSpPr>
          <p:cNvPr id="55" name="TextBox 8"/>
          <p:cNvSpPr txBox="1"/>
          <p:nvPr/>
        </p:nvSpPr>
        <p:spPr>
          <a:xfrm>
            <a:off x="6468770" y="6822003"/>
            <a:ext cx="676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 smtClean="0">
                <a:latin typeface="kuhlemma"/>
              </a:rPr>
              <a:t>*</a:t>
            </a:r>
            <a:endParaRPr lang="pl-PL" sz="4400" dirty="0">
              <a:latin typeface="Kuhltom" pitchFamily="2" charset="0"/>
            </a:endParaRPr>
          </a:p>
        </p:txBody>
      </p:sp>
      <p:sp>
        <p:nvSpPr>
          <p:cNvPr id="56" name="TextBox 8"/>
          <p:cNvSpPr txBox="1"/>
          <p:nvPr/>
        </p:nvSpPr>
        <p:spPr>
          <a:xfrm>
            <a:off x="6897398" y="7448568"/>
            <a:ext cx="676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 smtClean="0">
                <a:latin typeface="kuhlemma"/>
              </a:rPr>
              <a:t>*</a:t>
            </a:r>
            <a:endParaRPr lang="pl-PL" sz="4400" dirty="0">
              <a:latin typeface="Kuhltom" pitchFamily="2" charset="0"/>
            </a:endParaRPr>
          </a:p>
        </p:txBody>
      </p:sp>
      <p:sp>
        <p:nvSpPr>
          <p:cNvPr id="57" name="TextBox 8"/>
          <p:cNvSpPr txBox="1"/>
          <p:nvPr/>
        </p:nvSpPr>
        <p:spPr>
          <a:xfrm>
            <a:off x="7288218" y="8305824"/>
            <a:ext cx="676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 smtClean="0">
                <a:latin typeface="kuhlemma"/>
              </a:rPr>
              <a:t>*</a:t>
            </a:r>
            <a:endParaRPr lang="pl-PL" sz="4400" dirty="0">
              <a:latin typeface="Kuhltom" pitchFamily="2" charset="0"/>
            </a:endParaRPr>
          </a:p>
        </p:txBody>
      </p:sp>
      <p:sp>
        <p:nvSpPr>
          <p:cNvPr id="58" name="TextBox 8"/>
          <p:cNvSpPr txBox="1"/>
          <p:nvPr/>
        </p:nvSpPr>
        <p:spPr>
          <a:xfrm rot="18082432">
            <a:off x="6787841" y="6729424"/>
            <a:ext cx="199074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600" dirty="0" smtClean="0">
                <a:solidFill>
                  <a:srgbClr val="FF6600"/>
                </a:solidFill>
                <a:latin typeface="circles"/>
              </a:rPr>
              <a:t>e</a:t>
            </a:r>
            <a:endParaRPr lang="pl-PL" sz="16600" dirty="0">
              <a:solidFill>
                <a:srgbClr val="FF6600"/>
              </a:solidFill>
              <a:latin typeface="Kuhltom" pitchFamily="2" charset="0"/>
            </a:endParaRPr>
          </a:p>
        </p:txBody>
      </p:sp>
      <p:sp>
        <p:nvSpPr>
          <p:cNvPr id="59" name="TextBox 8"/>
          <p:cNvSpPr txBox="1"/>
          <p:nvPr/>
        </p:nvSpPr>
        <p:spPr>
          <a:xfrm>
            <a:off x="6145210" y="1733528"/>
            <a:ext cx="199074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500" b="1" dirty="0" smtClean="0">
                <a:solidFill>
                  <a:srgbClr val="FF6600"/>
                </a:solidFill>
                <a:latin typeface="circles"/>
              </a:rPr>
              <a:t>b</a:t>
            </a:r>
            <a:endParaRPr lang="pl-PL" sz="11500" b="1" dirty="0">
              <a:solidFill>
                <a:srgbClr val="FF6600"/>
              </a:solidFill>
              <a:latin typeface="Kuhltom" pitchFamily="2" charset="0"/>
            </a:endParaRPr>
          </a:p>
        </p:txBody>
      </p: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74234" y="661958"/>
            <a:ext cx="2643206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9" grpId="0"/>
      <p:bldP spid="21" grpId="0"/>
      <p:bldP spid="30" grpId="0"/>
      <p:bldP spid="31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AutoShape 1"/>
          <p:cNvSpPr>
            <a:spLocks/>
          </p:cNvSpPr>
          <p:nvPr/>
        </p:nvSpPr>
        <p:spPr bwMode="auto">
          <a:xfrm>
            <a:off x="-330200" y="-292100"/>
            <a:ext cx="9093200" cy="9931400"/>
          </a:xfrm>
          <a:prstGeom prst="roundRect">
            <a:avLst>
              <a:gd name="adj" fmla="val 2093"/>
            </a:avLst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pl-PL" dirty="0"/>
          </a:p>
        </p:txBody>
      </p:sp>
      <p:sp>
        <p:nvSpPr>
          <p:cNvPr id="26" name="Elipsa 25"/>
          <p:cNvSpPr/>
          <p:nvPr/>
        </p:nvSpPr>
        <p:spPr bwMode="auto">
          <a:xfrm>
            <a:off x="1501740" y="3795706"/>
            <a:ext cx="4346114" cy="4510118"/>
          </a:xfrm>
          <a:prstGeom prst="ellipse">
            <a:avLst/>
          </a:prstGeom>
          <a:solidFill>
            <a:srgbClr val="FF6600">
              <a:alpha val="50196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Sans" charset="0"/>
              <a:ea typeface="ヒラギノ角ゴ ProN W3" charset="0"/>
              <a:cs typeface="ヒラギノ角ゴ ProN W3" charset="0"/>
              <a:sym typeface="GillSans" charset="0"/>
            </a:endParaRPr>
          </a:p>
        </p:txBody>
      </p:sp>
      <p:sp>
        <p:nvSpPr>
          <p:cNvPr id="25" name="Elipsa 24"/>
          <p:cNvSpPr/>
          <p:nvPr/>
        </p:nvSpPr>
        <p:spPr bwMode="auto">
          <a:xfrm>
            <a:off x="2511396" y="2376470"/>
            <a:ext cx="4346114" cy="4510118"/>
          </a:xfrm>
          <a:prstGeom prst="ellipse">
            <a:avLst/>
          </a:prstGeom>
          <a:solidFill>
            <a:srgbClr val="FF6600">
              <a:alpha val="50196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Sans" charset="0"/>
              <a:ea typeface="ヒラギノ角ゴ ProN W3" charset="0"/>
              <a:cs typeface="ヒラギノ角ゴ ProN W3" charset="0"/>
              <a:sym typeface="GillSans" charset="0"/>
            </a:endParaRPr>
          </a:p>
        </p:txBody>
      </p:sp>
      <p:sp>
        <p:nvSpPr>
          <p:cNvPr id="24" name="Elipsa 23"/>
          <p:cNvSpPr/>
          <p:nvPr/>
        </p:nvSpPr>
        <p:spPr bwMode="auto">
          <a:xfrm>
            <a:off x="3502004" y="3795706"/>
            <a:ext cx="4346114" cy="4510118"/>
          </a:xfrm>
          <a:prstGeom prst="ellipse">
            <a:avLst/>
          </a:prstGeom>
          <a:solidFill>
            <a:srgbClr val="FF6600">
              <a:alpha val="50196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Sans" charset="0"/>
              <a:ea typeface="ヒラギノ角ゴ ProN W3" charset="0"/>
              <a:cs typeface="ヒラギノ角ゴ ProN W3" charset="0"/>
              <a:sym typeface="GillSans" charset="0"/>
            </a:endParaRPr>
          </a:p>
        </p:txBody>
      </p:sp>
      <p:sp>
        <p:nvSpPr>
          <p:cNvPr id="5" name="Rectangle 2"/>
          <p:cNvSpPr>
            <a:spLocks/>
          </p:cNvSpPr>
          <p:nvPr/>
        </p:nvSpPr>
        <p:spPr bwMode="auto">
          <a:xfrm>
            <a:off x="9550400" y="552450"/>
            <a:ext cx="3352800" cy="8382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l"/>
            <a:endParaRPr lang="en-US" sz="48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sp>
        <p:nvSpPr>
          <p:cNvPr id="7" name="Rectangle 5"/>
          <p:cNvSpPr>
            <a:spLocks/>
          </p:cNvSpPr>
          <p:nvPr/>
        </p:nvSpPr>
        <p:spPr bwMode="auto">
          <a:xfrm>
            <a:off x="825500" y="558800"/>
            <a:ext cx="7177098" cy="8382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l"/>
            <a:r>
              <a:rPr lang="en-US" sz="4800" dirty="0" err="1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Superempirical</a:t>
            </a:r>
            <a:endParaRPr lang="en-US" sz="4800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39746" y="2781944"/>
            <a:ext cx="3248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>
                <a:latin typeface="Kuhltom" pitchFamily="2" charset="0"/>
              </a:rPr>
              <a:t>Content</a:t>
            </a:r>
            <a:endParaRPr lang="pl-PL" sz="2800" dirty="0">
              <a:latin typeface="Kuhltom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02136" y="6877064"/>
            <a:ext cx="30718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>
                <a:latin typeface="Kuhltom" pitchFamily="2" charset="0"/>
              </a:rPr>
              <a:t>Methodological</a:t>
            </a:r>
          </a:p>
          <a:p>
            <a:r>
              <a:rPr lang="en-AU" sz="2800" dirty="0" smtClean="0">
                <a:latin typeface="Kuhltom" pitchFamily="2" charset="0"/>
              </a:rPr>
              <a:t>Context</a:t>
            </a:r>
          </a:p>
        </p:txBody>
      </p:sp>
      <p:sp>
        <p:nvSpPr>
          <p:cNvPr id="19" name="TextBox 9"/>
          <p:cNvSpPr txBox="1"/>
          <p:nvPr/>
        </p:nvSpPr>
        <p:spPr>
          <a:xfrm>
            <a:off x="1194328" y="6208709"/>
            <a:ext cx="27363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>
                <a:latin typeface="Kuhltom" pitchFamily="2" charset="0"/>
              </a:rPr>
              <a:t>Social</a:t>
            </a:r>
          </a:p>
          <a:p>
            <a:r>
              <a:rPr lang="en-AU" sz="2800" dirty="0" smtClean="0">
                <a:latin typeface="Kuhltom" pitchFamily="2" charset="0"/>
              </a:rPr>
              <a:t>Context</a:t>
            </a:r>
          </a:p>
        </p:txBody>
      </p:sp>
      <p:pic>
        <p:nvPicPr>
          <p:cNvPr id="16" name="Obraz 15" descr="Nowy obraz clear bgnd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16318" y="4090982"/>
            <a:ext cx="1985231" cy="2659228"/>
          </a:xfrm>
          <a:prstGeom prst="rect">
            <a:avLst/>
          </a:prstGeom>
        </p:spPr>
      </p:pic>
      <p:sp>
        <p:nvSpPr>
          <p:cNvPr id="20" name="Rectangle 3"/>
          <p:cNvSpPr>
            <a:spLocks/>
          </p:cNvSpPr>
          <p:nvPr/>
        </p:nvSpPr>
        <p:spPr bwMode="auto">
          <a:xfrm>
            <a:off x="9217044" y="2063750"/>
            <a:ext cx="3609956" cy="37973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r>
              <a:rPr lang="en-US" sz="3200" dirty="0" err="1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Superempirical</a:t>
            </a:r>
            <a:r>
              <a:rPr lang="en-US" sz="32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</a:t>
            </a:r>
            <a:br>
              <a:rPr lang="en-US" sz="32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</a:br>
            <a:r>
              <a:rPr lang="en-US" sz="66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&gt;</a:t>
            </a:r>
            <a:endParaRPr lang="en-US" sz="3200" dirty="0" smtClean="0">
              <a:solidFill>
                <a:schemeClr val="bg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  <a:p>
            <a:pPr>
              <a:lnSpc>
                <a:spcPct val="140000"/>
              </a:lnSpc>
            </a:pPr>
            <a:r>
              <a:rPr lang="en-US" sz="3200" dirty="0" err="1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Unfalsifiable</a:t>
            </a:r>
            <a:endParaRPr lang="en-US" sz="32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sp>
        <p:nvSpPr>
          <p:cNvPr id="21" name="TextBox 8"/>
          <p:cNvSpPr txBox="1"/>
          <p:nvPr/>
        </p:nvSpPr>
        <p:spPr>
          <a:xfrm>
            <a:off x="6111580" y="1733528"/>
            <a:ext cx="32483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AU" sz="2800" dirty="0" smtClean="0">
                <a:latin typeface="Kuhltom" pitchFamily="2" charset="0"/>
              </a:rPr>
              <a:t>“Invisible”</a:t>
            </a:r>
          </a:p>
          <a:p>
            <a:pPr algn="l"/>
            <a:r>
              <a:rPr lang="en-AU" sz="2800" dirty="0" smtClean="0">
                <a:latin typeface="Kuhltom" pitchFamily="2" charset="0"/>
              </a:rPr>
              <a:t>“Dangerous”</a:t>
            </a:r>
          </a:p>
          <a:p>
            <a:pPr algn="l"/>
            <a:r>
              <a:rPr lang="en-AU" sz="2800" dirty="0" smtClean="0">
                <a:latin typeface="Kuhltom" pitchFamily="2" charset="0"/>
              </a:rPr>
              <a:t>“Far away”</a:t>
            </a:r>
            <a:endParaRPr lang="pl-PL" sz="2800" dirty="0">
              <a:latin typeface="Kuhltom" pitchFamily="2" charset="0"/>
            </a:endParaRPr>
          </a:p>
        </p:txBody>
      </p:sp>
      <p:sp>
        <p:nvSpPr>
          <p:cNvPr id="22" name="TextBox 8"/>
          <p:cNvSpPr txBox="1"/>
          <p:nvPr/>
        </p:nvSpPr>
        <p:spPr>
          <a:xfrm>
            <a:off x="787360" y="7948634"/>
            <a:ext cx="3248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AU" sz="2800" dirty="0" smtClean="0">
                <a:latin typeface="Kuhltom" pitchFamily="2" charset="0"/>
              </a:rPr>
              <a:t>Sacred</a:t>
            </a:r>
          </a:p>
        </p:txBody>
      </p:sp>
      <p:sp>
        <p:nvSpPr>
          <p:cNvPr id="23" name="TextBox 8"/>
          <p:cNvSpPr txBox="1"/>
          <p:nvPr/>
        </p:nvSpPr>
        <p:spPr>
          <a:xfrm>
            <a:off x="4859326" y="8351849"/>
            <a:ext cx="39290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AU" sz="2800" dirty="0" smtClean="0">
                <a:latin typeface="Kuhltom" pitchFamily="2" charset="0"/>
              </a:rPr>
              <a:t>Available methods</a:t>
            </a:r>
          </a:p>
          <a:p>
            <a:pPr algn="l"/>
            <a:r>
              <a:rPr lang="en-AU" sz="2800" dirty="0" smtClean="0">
                <a:latin typeface="Kuhltom" pitchFamily="2" charset="0"/>
              </a:rPr>
              <a:t>Available tools</a:t>
            </a:r>
          </a:p>
        </p:txBody>
      </p:sp>
      <p:sp>
        <p:nvSpPr>
          <p:cNvPr id="17" name="Rectangle 3"/>
          <p:cNvSpPr>
            <a:spLocks/>
          </p:cNvSpPr>
          <p:nvPr/>
        </p:nvSpPr>
        <p:spPr bwMode="auto">
          <a:xfrm>
            <a:off x="9217044" y="4865714"/>
            <a:ext cx="3609956" cy="37973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r>
              <a:rPr lang="en-US" sz="32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Superempirical </a:t>
            </a:r>
            <a:br>
              <a:rPr lang="en-US" sz="32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</a:br>
            <a:r>
              <a:rPr lang="en-US" sz="66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&lt;</a:t>
            </a:r>
            <a:endParaRPr lang="en-US" sz="3200" dirty="0" smtClean="0">
              <a:solidFill>
                <a:schemeClr val="bg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  <a:p>
            <a:pPr>
              <a:lnSpc>
                <a:spcPct val="140000"/>
              </a:lnSpc>
            </a:pPr>
            <a:r>
              <a:rPr lang="en-US" sz="3200" dirty="0" err="1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Unfalsifiable</a:t>
            </a:r>
            <a:endParaRPr lang="en-US" sz="32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5" grpId="0" animBg="1"/>
      <p:bldP spid="24" grpId="0" animBg="1"/>
      <p:bldP spid="9" grpId="0"/>
      <p:bldP spid="11" grpId="0"/>
      <p:bldP spid="19" grpId="0"/>
      <p:bldP spid="20" grpId="0" build="allAtOnce"/>
      <p:bldP spid="21" grpId="0"/>
      <p:bldP spid="22" grpId="0"/>
      <p:bldP spid="23" grpId="0"/>
      <p:bldP spid="17" grpId="0" build="allAtOnc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AutoShape 1"/>
          <p:cNvSpPr>
            <a:spLocks/>
          </p:cNvSpPr>
          <p:nvPr/>
        </p:nvSpPr>
        <p:spPr bwMode="auto">
          <a:xfrm>
            <a:off x="-330200" y="-292100"/>
            <a:ext cx="3594100" cy="9931400"/>
          </a:xfrm>
          <a:prstGeom prst="roundRect">
            <a:avLst>
              <a:gd name="adj" fmla="val 5296"/>
            </a:avLst>
          </a:prstGeom>
          <a:solidFill>
            <a:schemeClr val="bg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pl-PL"/>
          </a:p>
        </p:txBody>
      </p:sp>
      <p:sp>
        <p:nvSpPr>
          <p:cNvPr id="16386" name="Rectangle 2"/>
          <p:cNvSpPr>
            <a:spLocks/>
          </p:cNvSpPr>
          <p:nvPr/>
        </p:nvSpPr>
        <p:spPr bwMode="auto">
          <a:xfrm>
            <a:off x="4356100" y="552450"/>
            <a:ext cx="8521700" cy="8382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48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The sacred</a:t>
            </a:r>
            <a:endParaRPr lang="en-US" sz="48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sp>
        <p:nvSpPr>
          <p:cNvPr id="16387" name="Rectangle 3"/>
          <p:cNvSpPr>
            <a:spLocks/>
          </p:cNvSpPr>
          <p:nvPr/>
        </p:nvSpPr>
        <p:spPr bwMode="auto">
          <a:xfrm>
            <a:off x="4356100" y="2063750"/>
            <a:ext cx="8218530" cy="37973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>
              <a:lnSpc>
                <a:spcPct val="140000"/>
              </a:lnSpc>
            </a:pP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Example of social context</a:t>
            </a:r>
          </a:p>
          <a:p>
            <a:pPr algn="l">
              <a:lnSpc>
                <a:spcPct val="140000"/>
              </a:lnSpc>
            </a:pP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Not definitional for religion</a:t>
            </a:r>
          </a:p>
          <a:p>
            <a:pPr algn="l">
              <a:lnSpc>
                <a:spcPct val="140000"/>
              </a:lnSpc>
            </a:pP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Important, none-the-less</a:t>
            </a:r>
          </a:p>
          <a:p>
            <a:pPr algn="l">
              <a:lnSpc>
                <a:spcPct val="140000"/>
              </a:lnSpc>
            </a:pP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A means for maintaining stability</a:t>
            </a:r>
          </a:p>
          <a:p>
            <a:pPr algn="l">
              <a:lnSpc>
                <a:spcPct val="140000"/>
              </a:lnSpc>
            </a:pP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Raise cost of investigating</a:t>
            </a:r>
          </a:p>
          <a:p>
            <a:pPr algn="l">
              <a:lnSpc>
                <a:spcPct val="140000"/>
              </a:lnSpc>
            </a:pPr>
            <a:endParaRPr lang="en-US" sz="3600" dirty="0" smtClean="0">
              <a:solidFill>
                <a:schemeClr val="tx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  <a:p>
            <a:pPr algn="l">
              <a:lnSpc>
                <a:spcPct val="140000"/>
              </a:lnSpc>
            </a:pPr>
            <a:endParaRPr lang="en-US" sz="3600" dirty="0" smtClean="0">
              <a:solidFill>
                <a:schemeClr val="tx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 l="41379"/>
          <a:stretch>
            <a:fillRect/>
          </a:stretch>
        </p:blipFill>
        <p:spPr bwMode="auto">
          <a:xfrm>
            <a:off x="358732" y="733396"/>
            <a:ext cx="2568439" cy="41434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AutoShape 1"/>
          <p:cNvSpPr>
            <a:spLocks/>
          </p:cNvSpPr>
          <p:nvPr/>
        </p:nvSpPr>
        <p:spPr bwMode="auto">
          <a:xfrm>
            <a:off x="-330200" y="-292100"/>
            <a:ext cx="3594100" cy="9931400"/>
          </a:xfrm>
          <a:prstGeom prst="roundRect">
            <a:avLst>
              <a:gd name="adj" fmla="val 5296"/>
            </a:avLst>
          </a:prstGeom>
          <a:solidFill>
            <a:schemeClr val="bg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pl-PL"/>
          </a:p>
        </p:txBody>
      </p:sp>
      <p:sp>
        <p:nvSpPr>
          <p:cNvPr id="16386" name="Rectangle 2"/>
          <p:cNvSpPr>
            <a:spLocks/>
          </p:cNvSpPr>
          <p:nvPr/>
        </p:nvSpPr>
        <p:spPr bwMode="auto">
          <a:xfrm>
            <a:off x="4356100" y="552450"/>
            <a:ext cx="8521700" cy="8382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48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Pragmatic contradiction</a:t>
            </a:r>
            <a:endParaRPr lang="en-US" sz="48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sp>
        <p:nvSpPr>
          <p:cNvPr id="16387" name="Rectangle 3"/>
          <p:cNvSpPr>
            <a:spLocks/>
          </p:cNvSpPr>
          <p:nvPr/>
        </p:nvSpPr>
        <p:spPr bwMode="auto">
          <a:xfrm>
            <a:off x="4356100" y="2063750"/>
            <a:ext cx="8218530" cy="37973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>
              <a:lnSpc>
                <a:spcPct val="140000"/>
              </a:lnSpc>
            </a:pP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Need to protect NF</a:t>
            </a:r>
          </a:p>
          <a:p>
            <a:pPr algn="l">
              <a:lnSpc>
                <a:spcPct val="140000"/>
              </a:lnSpc>
            </a:pP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Conflicts with</a:t>
            </a:r>
          </a:p>
          <a:p>
            <a:pPr algn="l">
              <a:lnSpc>
                <a:spcPct val="140000"/>
              </a:lnSpc>
            </a:pP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Explicit truth norm</a:t>
            </a:r>
          </a:p>
          <a:p>
            <a:pPr algn="l">
              <a:lnSpc>
                <a:spcPct val="140000"/>
              </a:lnSpc>
            </a:pPr>
            <a:endParaRPr lang="en-US" sz="3600" dirty="0" smtClean="0">
              <a:solidFill>
                <a:schemeClr val="tx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  <a:p>
            <a:pPr algn="l">
              <a:lnSpc>
                <a:spcPct val="140000"/>
              </a:lnSpc>
            </a:pP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Conflict attitudinal not ontological</a:t>
            </a:r>
          </a:p>
          <a:p>
            <a:pPr algn="l">
              <a:lnSpc>
                <a:spcPct val="140000"/>
              </a:lnSpc>
            </a:pP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Both CRED traditions and </a:t>
            </a: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scientific reasoning </a:t>
            </a: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potentially functional</a:t>
            </a:r>
          </a:p>
          <a:p>
            <a:pPr algn="l">
              <a:lnSpc>
                <a:spcPct val="140000"/>
              </a:lnSpc>
            </a:pP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No easy solution</a:t>
            </a:r>
          </a:p>
          <a:p>
            <a:pPr algn="l">
              <a:lnSpc>
                <a:spcPct val="140000"/>
              </a:lnSpc>
            </a:pPr>
            <a:endParaRPr lang="en-US" sz="3600" dirty="0" smtClean="0">
              <a:solidFill>
                <a:schemeClr val="tx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  <a:p>
            <a:pPr algn="l">
              <a:lnSpc>
                <a:spcPct val="140000"/>
              </a:lnSpc>
            </a:pPr>
            <a:endParaRPr lang="en-US" sz="3600" dirty="0" smtClean="0">
              <a:solidFill>
                <a:schemeClr val="tx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12455" r="14628"/>
          <a:stretch>
            <a:fillRect/>
          </a:stretch>
        </p:blipFill>
        <p:spPr bwMode="auto">
          <a:xfrm>
            <a:off x="430170" y="733396"/>
            <a:ext cx="2500330" cy="288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AutoShape 1"/>
          <p:cNvSpPr>
            <a:spLocks/>
          </p:cNvSpPr>
          <p:nvPr/>
        </p:nvSpPr>
        <p:spPr bwMode="auto">
          <a:xfrm>
            <a:off x="-330200" y="-292100"/>
            <a:ext cx="3594100" cy="9931400"/>
          </a:xfrm>
          <a:prstGeom prst="roundRect">
            <a:avLst>
              <a:gd name="adj" fmla="val 5296"/>
            </a:avLst>
          </a:prstGeom>
          <a:solidFill>
            <a:schemeClr val="bg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pl-PL"/>
          </a:p>
        </p:txBody>
      </p:sp>
      <p:sp>
        <p:nvSpPr>
          <p:cNvPr id="16386" name="Rectangle 2"/>
          <p:cNvSpPr>
            <a:spLocks/>
          </p:cNvSpPr>
          <p:nvPr/>
        </p:nvSpPr>
        <p:spPr bwMode="auto">
          <a:xfrm>
            <a:off x="4356100" y="552450"/>
            <a:ext cx="8521700" cy="8382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48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Moderating the conflict</a:t>
            </a:r>
            <a:endParaRPr lang="en-US" sz="48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sp>
        <p:nvSpPr>
          <p:cNvPr id="16387" name="Rectangle 3"/>
          <p:cNvSpPr>
            <a:spLocks/>
          </p:cNvSpPr>
          <p:nvPr/>
        </p:nvSpPr>
        <p:spPr bwMode="auto">
          <a:xfrm>
            <a:off x="4356100" y="2063750"/>
            <a:ext cx="8218530" cy="37973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>
              <a:lnSpc>
                <a:spcPct val="140000"/>
              </a:lnSpc>
            </a:pPr>
            <a:r>
              <a:rPr lang="en-US" sz="3600" dirty="0" err="1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Nonoverlapping</a:t>
            </a: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magisteria</a:t>
            </a: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(NOMA)</a:t>
            </a:r>
          </a:p>
          <a:p>
            <a:pPr algn="l">
              <a:lnSpc>
                <a:spcPct val="140000"/>
              </a:lnSpc>
            </a:pP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Methodological context?</a:t>
            </a:r>
          </a:p>
          <a:p>
            <a:pPr algn="l">
              <a:lnSpc>
                <a:spcPct val="140000"/>
              </a:lnSpc>
            </a:pP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Science open-ended</a:t>
            </a:r>
          </a:p>
          <a:p>
            <a:pPr algn="l">
              <a:lnSpc>
                <a:spcPct val="140000"/>
              </a:lnSpc>
            </a:pP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NOMA requires withholding of critical faculties</a:t>
            </a:r>
          </a:p>
          <a:p>
            <a:pPr algn="l">
              <a:lnSpc>
                <a:spcPct val="140000"/>
              </a:lnSpc>
            </a:pP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Aspect of social context</a:t>
            </a:r>
          </a:p>
          <a:p>
            <a:pPr algn="l">
              <a:lnSpc>
                <a:spcPct val="140000"/>
              </a:lnSpc>
            </a:pPr>
            <a:endParaRPr lang="en-US" sz="3600" dirty="0" smtClean="0">
              <a:solidFill>
                <a:schemeClr val="tx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  <a:p>
            <a:pPr algn="l">
              <a:lnSpc>
                <a:spcPct val="140000"/>
              </a:lnSpc>
            </a:pPr>
            <a:endParaRPr lang="en-US" sz="3600" dirty="0" smtClean="0">
              <a:solidFill>
                <a:schemeClr val="tx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7294" y="733396"/>
            <a:ext cx="2758691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AutoShape 1"/>
          <p:cNvSpPr>
            <a:spLocks/>
          </p:cNvSpPr>
          <p:nvPr/>
        </p:nvSpPr>
        <p:spPr bwMode="auto">
          <a:xfrm>
            <a:off x="-330200" y="-292100"/>
            <a:ext cx="3594100" cy="9931400"/>
          </a:xfrm>
          <a:prstGeom prst="roundRect">
            <a:avLst>
              <a:gd name="adj" fmla="val 5296"/>
            </a:avLst>
          </a:prstGeom>
          <a:solidFill>
            <a:schemeClr val="bg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pl-PL"/>
          </a:p>
        </p:txBody>
      </p:sp>
      <p:sp>
        <p:nvSpPr>
          <p:cNvPr id="16386" name="Rectangle 2"/>
          <p:cNvSpPr>
            <a:spLocks/>
          </p:cNvSpPr>
          <p:nvPr/>
        </p:nvSpPr>
        <p:spPr bwMode="auto">
          <a:xfrm>
            <a:off x="4356100" y="552450"/>
            <a:ext cx="8521700" cy="8382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48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Moderating the conflict</a:t>
            </a:r>
            <a:endParaRPr lang="en-US" sz="48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sp>
        <p:nvSpPr>
          <p:cNvPr id="16387" name="Rectangle 3"/>
          <p:cNvSpPr>
            <a:spLocks/>
          </p:cNvSpPr>
          <p:nvPr/>
        </p:nvSpPr>
        <p:spPr bwMode="auto">
          <a:xfrm>
            <a:off x="4356100" y="2063750"/>
            <a:ext cx="8218530" cy="37973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>
              <a:lnSpc>
                <a:spcPct val="140000"/>
              </a:lnSpc>
            </a:pP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Religious beliefs not about “facts in the world”</a:t>
            </a:r>
          </a:p>
          <a:p>
            <a:pPr algn="l">
              <a:lnSpc>
                <a:spcPct val="140000"/>
              </a:lnSpc>
            </a:pP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Difficult to sustain</a:t>
            </a:r>
          </a:p>
          <a:p>
            <a:pPr algn="l">
              <a:lnSpc>
                <a:spcPct val="140000"/>
              </a:lnSpc>
            </a:pP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Unrepresentative approach</a:t>
            </a:r>
          </a:p>
          <a:p>
            <a:pPr algn="l">
              <a:lnSpc>
                <a:spcPct val="140000"/>
              </a:lnSpc>
            </a:pP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Theological incorrectness</a:t>
            </a:r>
          </a:p>
          <a:p>
            <a:pPr algn="l">
              <a:lnSpc>
                <a:spcPct val="140000"/>
              </a:lnSpc>
            </a:pP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No successful deist religions</a:t>
            </a:r>
          </a:p>
          <a:p>
            <a:pPr algn="l">
              <a:lnSpc>
                <a:spcPct val="140000"/>
              </a:lnSpc>
            </a:pPr>
            <a:endParaRPr lang="en-US" sz="3600" dirty="0" smtClean="0">
              <a:solidFill>
                <a:schemeClr val="tx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  <a:p>
            <a:pPr algn="l">
              <a:lnSpc>
                <a:spcPct val="140000"/>
              </a:lnSpc>
            </a:pPr>
            <a:endParaRPr lang="en-US" sz="3600" dirty="0" smtClean="0">
              <a:solidFill>
                <a:schemeClr val="tx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8186" y="733396"/>
            <a:ext cx="2461824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AutoShape 1"/>
          <p:cNvSpPr>
            <a:spLocks/>
          </p:cNvSpPr>
          <p:nvPr/>
        </p:nvSpPr>
        <p:spPr bwMode="auto">
          <a:xfrm>
            <a:off x="-330200" y="-292100"/>
            <a:ext cx="3594100" cy="9931400"/>
          </a:xfrm>
          <a:prstGeom prst="roundRect">
            <a:avLst>
              <a:gd name="adj" fmla="val 5296"/>
            </a:avLst>
          </a:prstGeom>
          <a:solidFill>
            <a:schemeClr val="bg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pl-PL"/>
          </a:p>
        </p:txBody>
      </p:sp>
      <p:sp>
        <p:nvSpPr>
          <p:cNvPr id="16386" name="Rectangle 2"/>
          <p:cNvSpPr>
            <a:spLocks/>
          </p:cNvSpPr>
          <p:nvPr/>
        </p:nvSpPr>
        <p:spPr bwMode="auto">
          <a:xfrm>
            <a:off x="4356100" y="552450"/>
            <a:ext cx="8521700" cy="8382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48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Further problem</a:t>
            </a:r>
            <a:endParaRPr lang="en-US" sz="48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sp>
        <p:nvSpPr>
          <p:cNvPr id="16387" name="Rectangle 3"/>
          <p:cNvSpPr>
            <a:spLocks/>
          </p:cNvSpPr>
          <p:nvPr/>
        </p:nvSpPr>
        <p:spPr bwMode="auto">
          <a:xfrm>
            <a:off x="4356100" y="2063750"/>
            <a:ext cx="8218530" cy="37973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>
              <a:lnSpc>
                <a:spcPct val="140000"/>
              </a:lnSpc>
            </a:pP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Not all religious </a:t>
            </a:r>
            <a:r>
              <a:rPr lang="en-US" sz="3600" dirty="0" err="1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behaviour</a:t>
            </a: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prosocial</a:t>
            </a:r>
            <a:endParaRPr lang="en-US" sz="3600" dirty="0" smtClean="0">
              <a:solidFill>
                <a:schemeClr val="tx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  <a:p>
            <a:pPr lvl="1" algn="l">
              <a:lnSpc>
                <a:spcPct val="140000"/>
              </a:lnSpc>
              <a:buFont typeface="Arial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Problematic </a:t>
            </a:r>
            <a:r>
              <a:rPr lang="en-US" sz="3600" dirty="0" err="1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behaviour</a:t>
            </a:r>
            <a:endParaRPr lang="en-US" sz="3600" dirty="0" smtClean="0">
              <a:solidFill>
                <a:schemeClr val="tx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  <a:p>
            <a:pPr lvl="1" algn="l">
              <a:lnSpc>
                <a:spcPct val="140000"/>
              </a:lnSpc>
              <a:buFont typeface="Arial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Problematic environments</a:t>
            </a:r>
          </a:p>
          <a:p>
            <a:pPr algn="l">
              <a:lnSpc>
                <a:spcPct val="140000"/>
              </a:lnSpc>
            </a:pP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Need a critical attitude to identify function</a:t>
            </a:r>
          </a:p>
          <a:p>
            <a:pPr algn="l">
              <a:lnSpc>
                <a:spcPct val="140000"/>
              </a:lnSpc>
            </a:pP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Critical attitude undermines function</a:t>
            </a:r>
          </a:p>
          <a:p>
            <a:pPr algn="l">
              <a:lnSpc>
                <a:spcPct val="140000"/>
              </a:lnSpc>
            </a:pP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Reasoning trumps CRED traditions</a:t>
            </a:r>
          </a:p>
          <a:p>
            <a:pPr algn="l">
              <a:lnSpc>
                <a:spcPct val="140000"/>
              </a:lnSpc>
            </a:pPr>
            <a:endParaRPr lang="en-US" sz="3600" dirty="0" smtClean="0">
              <a:solidFill>
                <a:schemeClr val="tx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  <a:p>
            <a:pPr algn="l">
              <a:lnSpc>
                <a:spcPct val="140000"/>
              </a:lnSpc>
            </a:pPr>
            <a:endParaRPr lang="en-US" sz="3600" dirty="0" smtClean="0">
              <a:solidFill>
                <a:schemeClr val="tx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  <a:p>
            <a:pPr algn="l">
              <a:lnSpc>
                <a:spcPct val="140000"/>
              </a:lnSpc>
            </a:pPr>
            <a:endParaRPr lang="en-US" sz="3600" dirty="0" smtClean="0">
              <a:solidFill>
                <a:schemeClr val="tx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8731" y="757222"/>
            <a:ext cx="2544611" cy="32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AutoShape 1"/>
          <p:cNvSpPr>
            <a:spLocks/>
          </p:cNvSpPr>
          <p:nvPr/>
        </p:nvSpPr>
        <p:spPr bwMode="auto">
          <a:xfrm>
            <a:off x="-330200" y="-292100"/>
            <a:ext cx="4660900" cy="9931400"/>
          </a:xfrm>
          <a:prstGeom prst="roundRect">
            <a:avLst>
              <a:gd name="adj" fmla="val 4083"/>
            </a:avLst>
          </a:prstGeom>
          <a:solidFill>
            <a:schemeClr val="bg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pl-PL"/>
          </a:p>
        </p:txBody>
      </p:sp>
      <p:sp>
        <p:nvSpPr>
          <p:cNvPr id="21506" name="Rectangle 2"/>
          <p:cNvSpPr>
            <a:spLocks/>
          </p:cNvSpPr>
          <p:nvPr/>
        </p:nvSpPr>
        <p:spPr bwMode="auto">
          <a:xfrm>
            <a:off x="5283200" y="552450"/>
            <a:ext cx="7607300" cy="8382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48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Conclusions</a:t>
            </a:r>
            <a:endParaRPr lang="en-US" sz="48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sp>
        <p:nvSpPr>
          <p:cNvPr id="21507" name="Rectangle 3"/>
          <p:cNvSpPr>
            <a:spLocks/>
          </p:cNvSpPr>
          <p:nvPr/>
        </p:nvSpPr>
        <p:spPr bwMode="auto">
          <a:xfrm>
            <a:off x="5283200" y="2063750"/>
            <a:ext cx="7434306" cy="37973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>
              <a:lnSpc>
                <a:spcPct val="140000"/>
              </a:lnSpc>
              <a:spcBef>
                <a:spcPts val="1200"/>
              </a:spcBef>
            </a:pPr>
            <a:r>
              <a:rPr lang="en-US" sz="3600" dirty="0" err="1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Nonalethic</a:t>
            </a: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</a:t>
            </a: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function of religion at bottom of conflict with </a:t>
            </a: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scientific reasoning</a:t>
            </a:r>
            <a:endParaRPr lang="en-US" sz="3600" dirty="0" smtClean="0">
              <a:solidFill>
                <a:schemeClr val="tx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  <a:p>
            <a:pPr algn="l">
              <a:lnSpc>
                <a:spcPct val="140000"/>
              </a:lnSpc>
              <a:spcBef>
                <a:spcPts val="1200"/>
              </a:spcBef>
            </a:pP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To maintain function religious beliefs must be protected against potential counterevidence</a:t>
            </a:r>
          </a:p>
          <a:p>
            <a:pPr algn="l">
              <a:lnSpc>
                <a:spcPct val="140000"/>
              </a:lnSpc>
              <a:spcBef>
                <a:spcPts val="1200"/>
              </a:spcBef>
            </a:pP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Reasoning trumps CRED traditions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4484" y="519082"/>
            <a:ext cx="318135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Konrad Talmont\Pulpit\lunch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7900" y="876272"/>
            <a:ext cx="12085748" cy="8286808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AutoShape 1"/>
          <p:cNvSpPr>
            <a:spLocks/>
          </p:cNvSpPr>
          <p:nvPr/>
        </p:nvSpPr>
        <p:spPr bwMode="auto">
          <a:xfrm>
            <a:off x="-330200" y="-292100"/>
            <a:ext cx="4660900" cy="9931400"/>
          </a:xfrm>
          <a:prstGeom prst="roundRect">
            <a:avLst>
              <a:gd name="adj" fmla="val 4083"/>
            </a:avLst>
          </a:prstGeom>
          <a:solidFill>
            <a:srgbClr val="FFFFFF"/>
          </a:solidFill>
          <a:ln w="254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pl-PL"/>
          </a:p>
        </p:txBody>
      </p:sp>
      <p:sp>
        <p:nvSpPr>
          <p:cNvPr id="34819" name="Rectangle 4"/>
          <p:cNvSpPr>
            <a:spLocks/>
          </p:cNvSpPr>
          <p:nvPr/>
        </p:nvSpPr>
        <p:spPr bwMode="auto">
          <a:xfrm rot="33571">
            <a:off x="5248275" y="1019175"/>
            <a:ext cx="7475538" cy="71437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>
              <a:lnSpc>
                <a:spcPct val="140000"/>
              </a:lnSpc>
            </a:pPr>
            <a:r>
              <a:rPr lang="en-US" sz="8000" dirty="0" smtClean="0">
                <a:solidFill>
                  <a:schemeClr val="bg1"/>
                </a:solidFill>
                <a:latin typeface="Verdana" pitchFamily="34" charset="0"/>
                <a:sym typeface="Verdana" pitchFamily="34" charset="0"/>
              </a:rPr>
              <a:t>Thank you</a:t>
            </a:r>
            <a:endParaRPr lang="en-US" sz="8000" dirty="0">
              <a:solidFill>
                <a:schemeClr val="bg1"/>
              </a:solidFill>
              <a:latin typeface="Verdana" pitchFamily="34" charset="0"/>
              <a:sym typeface="Verdana" pitchFamily="34" charset="0"/>
            </a:endParaRPr>
          </a:p>
          <a:p>
            <a:pPr>
              <a:lnSpc>
                <a:spcPct val="140000"/>
              </a:lnSpc>
            </a:pPr>
            <a:endParaRPr lang="en-US" sz="3600" dirty="0">
              <a:solidFill>
                <a:schemeClr val="bg1"/>
              </a:solidFill>
              <a:latin typeface="Verdana" pitchFamily="34" charset="0"/>
              <a:sym typeface="Verdana" pitchFamily="34" charset="0"/>
            </a:endParaRPr>
          </a:p>
          <a:p>
            <a:pPr>
              <a:lnSpc>
                <a:spcPct val="140000"/>
              </a:lnSpc>
            </a:pPr>
            <a:endParaRPr lang="en-US" sz="3600" dirty="0">
              <a:solidFill>
                <a:schemeClr val="bg1"/>
              </a:solidFill>
              <a:latin typeface="Verdana" pitchFamily="34" charset="0"/>
              <a:sym typeface="Verdana" pitchFamily="34" charset="0"/>
            </a:endParaRPr>
          </a:p>
          <a:p>
            <a:pPr>
              <a:lnSpc>
                <a:spcPct val="140000"/>
              </a:lnSpc>
            </a:pPr>
            <a:r>
              <a:rPr lang="en-US" sz="3600" dirty="0">
                <a:solidFill>
                  <a:schemeClr val="bg1"/>
                </a:solidFill>
                <a:latin typeface="Verdana" pitchFamily="34" charset="0"/>
                <a:sym typeface="Verdana" pitchFamily="34" charset="0"/>
              </a:rPr>
              <a:t>Konrad Talmont-Kaminski</a:t>
            </a:r>
          </a:p>
          <a:p>
            <a:pPr>
              <a:lnSpc>
                <a:spcPct val="140000"/>
              </a:lnSpc>
            </a:pPr>
            <a:r>
              <a:rPr lang="en-US" sz="3600" i="1" dirty="0">
                <a:solidFill>
                  <a:schemeClr val="bg1"/>
                </a:solidFill>
                <a:latin typeface="Verdana" pitchFamily="34" charset="0"/>
                <a:sym typeface="Verdana" pitchFamily="34" charset="0"/>
              </a:rPr>
              <a:t>Religion as Magical Ideology</a:t>
            </a:r>
          </a:p>
          <a:p>
            <a:pPr>
              <a:lnSpc>
                <a:spcPct val="140000"/>
              </a:lnSpc>
            </a:pPr>
            <a:r>
              <a:rPr lang="en-US" sz="3600" dirty="0">
                <a:solidFill>
                  <a:schemeClr val="bg1"/>
                </a:solidFill>
                <a:latin typeface="Verdana" pitchFamily="34" charset="0"/>
                <a:sym typeface="Verdana" pitchFamily="34" charset="0"/>
              </a:rPr>
              <a:t>“For God and Country, Not Necessarily for Truth” </a:t>
            </a:r>
            <a:r>
              <a:rPr lang="en-US" sz="3600" i="1" dirty="0">
                <a:solidFill>
                  <a:schemeClr val="bg1"/>
                </a:solidFill>
                <a:latin typeface="Verdana" pitchFamily="34" charset="0"/>
                <a:sym typeface="Verdana" pitchFamily="34" charset="0"/>
              </a:rPr>
              <a:t>The</a:t>
            </a:r>
            <a:r>
              <a:rPr lang="en-US" sz="3600" dirty="0">
                <a:solidFill>
                  <a:schemeClr val="bg1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en-US" sz="3600" i="1" dirty="0">
                <a:solidFill>
                  <a:schemeClr val="bg1"/>
                </a:solidFill>
                <a:latin typeface="Verdana" pitchFamily="34" charset="0"/>
                <a:sym typeface="Verdana" pitchFamily="34" charset="0"/>
              </a:rPr>
              <a:t>Monist </a:t>
            </a:r>
            <a:r>
              <a:rPr lang="en-US" sz="3600" i="1" dirty="0" smtClean="0">
                <a:solidFill>
                  <a:schemeClr val="bg1"/>
                </a:solidFill>
                <a:latin typeface="Verdana" pitchFamily="34" charset="0"/>
                <a:sym typeface="Verdana" pitchFamily="34" charset="0"/>
              </a:rPr>
              <a:t>96.3 </a:t>
            </a:r>
            <a:r>
              <a:rPr lang="en-US" sz="3600" dirty="0" smtClean="0">
                <a:solidFill>
                  <a:schemeClr val="bg1"/>
                </a:solidFill>
                <a:latin typeface="Verdana" pitchFamily="34" charset="0"/>
                <a:sym typeface="Verdana" pitchFamily="34" charset="0"/>
              </a:rPr>
              <a:t>(2013)</a:t>
            </a:r>
            <a:endParaRPr lang="en-US" sz="3600" i="1" dirty="0">
              <a:solidFill>
                <a:schemeClr val="tx1"/>
              </a:solidFill>
              <a:latin typeface="Verdana" pitchFamily="34" charset="0"/>
              <a:sym typeface="Verdana" pitchFamily="34" charset="0"/>
            </a:endParaRPr>
          </a:p>
          <a:p>
            <a:pPr>
              <a:lnSpc>
                <a:spcPct val="140000"/>
              </a:lnSpc>
            </a:pPr>
            <a:r>
              <a:rPr lang="en-US" sz="3600" dirty="0">
                <a:solidFill>
                  <a:schemeClr val="tx1"/>
                </a:solidFill>
                <a:latin typeface="Verdana" pitchFamily="34" charset="0"/>
                <a:sym typeface="Verdana" pitchFamily="34" charset="0"/>
              </a:rPr>
              <a:t>konrad@talmont.com</a:t>
            </a:r>
          </a:p>
          <a:p>
            <a:pPr>
              <a:lnSpc>
                <a:spcPct val="140000"/>
              </a:lnSpc>
            </a:pPr>
            <a:r>
              <a:rPr lang="en-US" sz="3600" dirty="0">
                <a:solidFill>
                  <a:schemeClr val="tx1"/>
                </a:solidFill>
                <a:latin typeface="Verdana" pitchFamily="34" charset="0"/>
                <a:sym typeface="Verdana" pitchFamily="34" charset="0"/>
              </a:rPr>
              <a:t>deisidaimon.wordpress.com</a:t>
            </a:r>
          </a:p>
        </p:txBody>
      </p:sp>
      <p:pic>
        <p:nvPicPr>
          <p:cNvPr id="34820" name="Obraz 4" descr="Acumen cover.jpg"/>
          <p:cNvPicPr>
            <a:picLocks noChangeAspect="1"/>
          </p:cNvPicPr>
          <p:nvPr/>
        </p:nvPicPr>
        <p:blipFill>
          <a:blip r:embed="rId2">
            <a:lum contrast="32000"/>
          </a:blip>
          <a:srcRect/>
          <a:stretch>
            <a:fillRect/>
          </a:stretch>
        </p:blipFill>
        <p:spPr bwMode="auto">
          <a:xfrm>
            <a:off x="71438" y="233363"/>
            <a:ext cx="4097337" cy="6072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AutoShape 1"/>
          <p:cNvSpPr>
            <a:spLocks/>
          </p:cNvSpPr>
          <p:nvPr/>
        </p:nvSpPr>
        <p:spPr bwMode="auto">
          <a:xfrm>
            <a:off x="-330200" y="-292100"/>
            <a:ext cx="9093200" cy="9931400"/>
          </a:xfrm>
          <a:prstGeom prst="roundRect">
            <a:avLst>
              <a:gd name="adj" fmla="val 2093"/>
            </a:avLst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pl-PL" dirty="0"/>
          </a:p>
        </p:txBody>
      </p:sp>
      <p:sp>
        <p:nvSpPr>
          <p:cNvPr id="5" name="Rectangle 2"/>
          <p:cNvSpPr>
            <a:spLocks/>
          </p:cNvSpPr>
          <p:nvPr/>
        </p:nvSpPr>
        <p:spPr bwMode="auto">
          <a:xfrm>
            <a:off x="9550400" y="552450"/>
            <a:ext cx="3352800" cy="8382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l"/>
            <a:endParaRPr lang="en-US" sz="48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sp>
        <p:nvSpPr>
          <p:cNvPr id="6" name="Rectangle 3"/>
          <p:cNvSpPr>
            <a:spLocks/>
          </p:cNvSpPr>
          <p:nvPr/>
        </p:nvSpPr>
        <p:spPr bwMode="auto">
          <a:xfrm>
            <a:off x="9601200" y="2063750"/>
            <a:ext cx="3225800" cy="37973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>
              <a:lnSpc>
                <a:spcPct val="140000"/>
              </a:lnSpc>
            </a:pPr>
            <a:endParaRPr lang="en-US" sz="36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sp>
        <p:nvSpPr>
          <p:cNvPr id="7" name="Rectangle 5"/>
          <p:cNvSpPr>
            <a:spLocks/>
          </p:cNvSpPr>
          <p:nvPr/>
        </p:nvSpPr>
        <p:spPr bwMode="auto">
          <a:xfrm>
            <a:off x="825500" y="558800"/>
            <a:ext cx="5549900" cy="8382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l"/>
            <a:r>
              <a:rPr lang="en-US" sz="48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Structure</a:t>
            </a:r>
            <a:endParaRPr lang="en-US" sz="4800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51650" y="3162288"/>
            <a:ext cx="4022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>
                <a:latin typeface="Kuhltom" pitchFamily="2" charset="0"/>
              </a:rPr>
              <a:t>Epistemic Vigilance</a:t>
            </a:r>
            <a:endParaRPr lang="pl-PL" sz="2800" dirty="0">
              <a:latin typeface="Kuhltom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5922" y="5519742"/>
            <a:ext cx="27363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>
                <a:latin typeface="Kuhltom" pitchFamily="2" charset="0"/>
              </a:rPr>
              <a:t>CRED traditions</a:t>
            </a:r>
            <a:endParaRPr lang="pl-PL" sz="2800" dirty="0">
              <a:latin typeface="Kuhltom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59128" y="8091510"/>
            <a:ext cx="2928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>
                <a:solidFill>
                  <a:srgbClr val="FF6600"/>
                </a:solidFill>
                <a:latin typeface="Kuhltom" pitchFamily="2" charset="0"/>
              </a:rPr>
              <a:t>Pragmatic contradiction</a:t>
            </a:r>
            <a:endParaRPr lang="pl-PL" sz="2800" dirty="0">
              <a:solidFill>
                <a:srgbClr val="FF6600"/>
              </a:solidFill>
              <a:latin typeface="Kuhltom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23418" y="5422891"/>
            <a:ext cx="33792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>
                <a:latin typeface="Kuhltom" pitchFamily="2" charset="0"/>
              </a:rPr>
              <a:t>Argumentative account</a:t>
            </a:r>
            <a:endParaRPr lang="pl-PL" sz="2800" dirty="0">
              <a:latin typeface="Kuhltom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45210" y="3376602"/>
            <a:ext cx="1152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800" dirty="0" smtClean="0">
                <a:latin typeface="kuhlmisc"/>
              </a:rPr>
              <a:t>z</a:t>
            </a:r>
            <a:endParaRPr lang="pl-PL" sz="4800" dirty="0">
              <a:latin typeface="Kuhltom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44616" y="3376602"/>
            <a:ext cx="1152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800" dirty="0" smtClean="0">
                <a:latin typeface="kuhlmisc"/>
              </a:rPr>
              <a:t>y</a:t>
            </a:r>
            <a:endParaRPr lang="pl-PL" sz="4800" dirty="0">
              <a:latin typeface="Kuhltom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5824983">
            <a:off x="5943041" y="7696051"/>
            <a:ext cx="1152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800" dirty="0" smtClean="0">
                <a:latin typeface="kuhlmisc"/>
              </a:rPr>
              <a:t>q</a:t>
            </a:r>
            <a:endParaRPr lang="pl-PL" sz="4800" dirty="0">
              <a:latin typeface="Kuhltom" pitchFamily="2" charset="0"/>
            </a:endParaRPr>
          </a:p>
        </p:txBody>
      </p:sp>
      <p:sp>
        <p:nvSpPr>
          <p:cNvPr id="15" name="TextBox 7"/>
          <p:cNvSpPr txBox="1"/>
          <p:nvPr/>
        </p:nvSpPr>
        <p:spPr>
          <a:xfrm>
            <a:off x="2644748" y="1710374"/>
            <a:ext cx="3786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>
                <a:latin typeface="Kuhltom" pitchFamily="2" charset="0"/>
              </a:rPr>
              <a:t>Cultural Learning</a:t>
            </a:r>
            <a:endParaRPr lang="pl-PL" sz="2800" dirty="0">
              <a:latin typeface="Kuhltom" pitchFamily="2" charset="0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573046" y="4090982"/>
            <a:ext cx="3500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>
                <a:latin typeface="Kuhltom" pitchFamily="2" charset="0"/>
              </a:rPr>
              <a:t>Source Vigilance</a:t>
            </a:r>
            <a:endParaRPr lang="pl-PL" sz="2800" dirty="0">
              <a:latin typeface="Kuhltom" pitchFamily="2" charset="0"/>
            </a:endParaRPr>
          </a:p>
        </p:txBody>
      </p:sp>
      <p:sp>
        <p:nvSpPr>
          <p:cNvPr id="19" name="TextBox 11"/>
          <p:cNvSpPr txBox="1"/>
          <p:nvPr/>
        </p:nvSpPr>
        <p:spPr>
          <a:xfrm rot="17976500">
            <a:off x="4066031" y="2309910"/>
            <a:ext cx="1152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800" dirty="0" smtClean="0">
                <a:latin typeface="kuhlmisc"/>
              </a:rPr>
              <a:t>l</a:t>
            </a:r>
            <a:endParaRPr lang="pl-PL" sz="4800" dirty="0">
              <a:latin typeface="Kuhltom" pitchFamily="2" charset="0"/>
            </a:endParaRPr>
          </a:p>
        </p:txBody>
      </p:sp>
      <p:sp>
        <p:nvSpPr>
          <p:cNvPr id="20" name="Prostokąt 19"/>
          <p:cNvSpPr/>
          <p:nvPr/>
        </p:nvSpPr>
        <p:spPr>
          <a:xfrm rot="7461019">
            <a:off x="6259439" y="4550702"/>
            <a:ext cx="10005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4400" dirty="0" smtClean="0">
                <a:latin typeface="kuhlmisc"/>
              </a:rPr>
              <a:t>k</a:t>
            </a:r>
            <a:endParaRPr lang="pl-PL" dirty="0"/>
          </a:p>
        </p:txBody>
      </p:sp>
      <p:sp>
        <p:nvSpPr>
          <p:cNvPr id="24" name="TextBox 7"/>
          <p:cNvSpPr txBox="1"/>
          <p:nvPr/>
        </p:nvSpPr>
        <p:spPr>
          <a:xfrm>
            <a:off x="4623352" y="4090982"/>
            <a:ext cx="3807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>
                <a:latin typeface="Kuhltom" pitchFamily="2" charset="0"/>
              </a:rPr>
              <a:t>Content Vigilance</a:t>
            </a:r>
            <a:endParaRPr lang="pl-PL" sz="2800" dirty="0">
              <a:latin typeface="Kuhltom" pitchFamily="2" charset="0"/>
            </a:endParaRPr>
          </a:p>
        </p:txBody>
      </p:sp>
      <p:sp>
        <p:nvSpPr>
          <p:cNvPr id="25" name="Prostokąt 24"/>
          <p:cNvSpPr/>
          <p:nvPr/>
        </p:nvSpPr>
        <p:spPr>
          <a:xfrm rot="7461019">
            <a:off x="1473093" y="4622140"/>
            <a:ext cx="10005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4400" dirty="0" smtClean="0">
                <a:latin typeface="kuhlmisc"/>
              </a:rPr>
              <a:t>k</a:t>
            </a:r>
            <a:endParaRPr lang="pl-PL" dirty="0"/>
          </a:p>
        </p:txBody>
      </p:sp>
      <p:sp>
        <p:nvSpPr>
          <p:cNvPr id="26" name="TextBox 10"/>
          <p:cNvSpPr txBox="1"/>
          <p:nvPr/>
        </p:nvSpPr>
        <p:spPr>
          <a:xfrm>
            <a:off x="5145078" y="7137403"/>
            <a:ext cx="3379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>
                <a:latin typeface="Kuhltom" pitchFamily="2" charset="0"/>
              </a:rPr>
              <a:t>Truth as norm</a:t>
            </a:r>
            <a:endParaRPr lang="pl-PL" sz="2800" dirty="0">
              <a:latin typeface="Kuhltom" pitchFamily="2" charset="0"/>
            </a:endParaRPr>
          </a:p>
        </p:txBody>
      </p:sp>
      <p:sp>
        <p:nvSpPr>
          <p:cNvPr id="27" name="Prostokąt 26"/>
          <p:cNvSpPr/>
          <p:nvPr/>
        </p:nvSpPr>
        <p:spPr>
          <a:xfrm rot="7461019">
            <a:off x="6281099" y="6265214"/>
            <a:ext cx="10005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4400" dirty="0" smtClean="0">
                <a:latin typeface="kuhlmisc"/>
              </a:rPr>
              <a:t>k</a:t>
            </a:r>
            <a:endParaRPr lang="pl-PL" dirty="0"/>
          </a:p>
        </p:txBody>
      </p:sp>
      <p:sp>
        <p:nvSpPr>
          <p:cNvPr id="28" name="TextBox 8"/>
          <p:cNvSpPr txBox="1"/>
          <p:nvPr/>
        </p:nvSpPr>
        <p:spPr>
          <a:xfrm>
            <a:off x="715922" y="7280279"/>
            <a:ext cx="27363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err="1" smtClean="0">
                <a:latin typeface="Kuhltom" pitchFamily="2" charset="0"/>
              </a:rPr>
              <a:t>Nonalethic</a:t>
            </a:r>
            <a:r>
              <a:rPr lang="en-AU" sz="2800" dirty="0" smtClean="0">
                <a:latin typeface="Kuhltom" pitchFamily="2" charset="0"/>
              </a:rPr>
              <a:t> </a:t>
            </a:r>
            <a:r>
              <a:rPr lang="en-AU" sz="2800" dirty="0" smtClean="0">
                <a:latin typeface="Kuhltom" pitchFamily="2" charset="0"/>
              </a:rPr>
              <a:t>function</a:t>
            </a:r>
            <a:endParaRPr lang="pl-PL" sz="2800" dirty="0">
              <a:latin typeface="Kuhltom" pitchFamily="2" charset="0"/>
            </a:endParaRPr>
          </a:p>
        </p:txBody>
      </p:sp>
      <p:sp>
        <p:nvSpPr>
          <p:cNvPr id="29" name="Prostokąt 28"/>
          <p:cNvSpPr/>
          <p:nvPr/>
        </p:nvSpPr>
        <p:spPr>
          <a:xfrm rot="7461019">
            <a:off x="1473093" y="6362283"/>
            <a:ext cx="10005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4400" dirty="0" smtClean="0">
                <a:latin typeface="kuhlmisc"/>
              </a:rPr>
              <a:t>k</a:t>
            </a:r>
            <a:endParaRPr lang="pl-PL" dirty="0"/>
          </a:p>
        </p:txBody>
      </p:sp>
      <p:sp>
        <p:nvSpPr>
          <p:cNvPr id="30" name="TextBox 12"/>
          <p:cNvSpPr txBox="1"/>
          <p:nvPr/>
        </p:nvSpPr>
        <p:spPr>
          <a:xfrm rot="16200000">
            <a:off x="2778504" y="7974893"/>
            <a:ext cx="1152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800" dirty="0" smtClean="0">
                <a:latin typeface="kuhlmisc"/>
              </a:rPr>
              <a:t>y</a:t>
            </a:r>
            <a:endParaRPr lang="pl-PL" sz="4800" dirty="0">
              <a:latin typeface="Kuhltom" pitchFamily="2" charset="0"/>
            </a:endParaRP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2"/>
          <a:srcRect r="73889"/>
          <a:stretch>
            <a:fillRect/>
          </a:stretch>
        </p:blipFill>
        <p:spPr bwMode="auto">
          <a:xfrm>
            <a:off x="9645672" y="633442"/>
            <a:ext cx="2476108" cy="5529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TextBox 8"/>
          <p:cNvSpPr txBox="1"/>
          <p:nvPr/>
        </p:nvSpPr>
        <p:spPr>
          <a:xfrm rot="21289852">
            <a:off x="1948374" y="6284886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>
                <a:solidFill>
                  <a:srgbClr val="FF6600"/>
                </a:solidFill>
                <a:latin typeface="Kuhltom" pitchFamily="2" charset="0"/>
              </a:rPr>
              <a:t>Religions</a:t>
            </a:r>
            <a:endParaRPr lang="pl-PL" sz="2800" dirty="0">
              <a:solidFill>
                <a:srgbClr val="FF6600"/>
              </a:solidFill>
              <a:latin typeface="Kuhltom" pitchFamily="2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 rot="21289852">
            <a:off x="6391296" y="6213448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>
                <a:solidFill>
                  <a:srgbClr val="FF6600"/>
                </a:solidFill>
                <a:latin typeface="Kuhltom" pitchFamily="2" charset="0"/>
              </a:rPr>
              <a:t>Science</a:t>
            </a:r>
            <a:endParaRPr lang="pl-PL" sz="2800" dirty="0">
              <a:solidFill>
                <a:srgbClr val="FF6600"/>
              </a:solidFill>
              <a:latin typeface="Kuhltom" pitchFamily="2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9" grpId="0" build="allAtOnce"/>
      <p:bldP spid="10" grpId="0" build="allAtOnce"/>
      <p:bldP spid="11" grpId="0" build="allAtOnce"/>
      <p:bldP spid="12" grpId="0" build="allAtOnce"/>
      <p:bldP spid="13" grpId="0" build="allAtOnce"/>
      <p:bldP spid="14" grpId="0" build="allAtOnce"/>
      <p:bldP spid="15" grpId="0" build="allAtOnce"/>
      <p:bldP spid="18" grpId="0" build="allAtOnce"/>
      <p:bldP spid="19" grpId="0" build="allAtOnce"/>
      <p:bldP spid="20" grpId="0" build="allAtOnce"/>
      <p:bldP spid="24" grpId="0" build="allAtOnce"/>
      <p:bldP spid="25" grpId="0" build="allAtOnce"/>
      <p:bldP spid="26" grpId="0" build="allAtOnce"/>
      <p:bldP spid="27" grpId="0" build="allAtOnce"/>
      <p:bldP spid="28" grpId="0" build="allAtOnce"/>
      <p:bldP spid="29" grpId="0" build="allAtOnce"/>
      <p:bldP spid="30" grpId="0" build="allAtOnce"/>
      <p:bldP spid="32" grpId="0" build="allAtOnce"/>
      <p:bldP spid="33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AutoShape 1"/>
          <p:cNvSpPr>
            <a:spLocks/>
          </p:cNvSpPr>
          <p:nvPr/>
        </p:nvSpPr>
        <p:spPr bwMode="auto">
          <a:xfrm>
            <a:off x="-330200" y="-292100"/>
            <a:ext cx="3594100" cy="9931400"/>
          </a:xfrm>
          <a:prstGeom prst="roundRect">
            <a:avLst>
              <a:gd name="adj" fmla="val 5296"/>
            </a:avLst>
          </a:prstGeom>
          <a:solidFill>
            <a:schemeClr val="bg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pl-PL"/>
          </a:p>
        </p:txBody>
      </p:sp>
      <p:sp>
        <p:nvSpPr>
          <p:cNvPr id="16386" name="Rectangle 2"/>
          <p:cNvSpPr>
            <a:spLocks/>
          </p:cNvSpPr>
          <p:nvPr/>
        </p:nvSpPr>
        <p:spPr bwMode="auto">
          <a:xfrm>
            <a:off x="4356100" y="552450"/>
            <a:ext cx="8521700" cy="8382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48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Cultural learning</a:t>
            </a:r>
            <a:endParaRPr lang="en-US" sz="48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sp>
        <p:nvSpPr>
          <p:cNvPr id="16387" name="Rectangle 3"/>
          <p:cNvSpPr>
            <a:spLocks/>
          </p:cNvSpPr>
          <p:nvPr/>
        </p:nvSpPr>
        <p:spPr bwMode="auto">
          <a:xfrm>
            <a:off x="4356100" y="2063750"/>
            <a:ext cx="8521700" cy="37973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>
              <a:lnSpc>
                <a:spcPct val="140000"/>
              </a:lnSpc>
            </a:pP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Cultural learning </a:t>
            </a: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powerful</a:t>
            </a:r>
          </a:p>
          <a:p>
            <a:pPr algn="l">
              <a:lnSpc>
                <a:spcPct val="140000"/>
              </a:lnSpc>
            </a:pP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Allows </a:t>
            </a: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spread of useful </a:t>
            </a:r>
            <a:r>
              <a:rPr lang="en-US" sz="3600" dirty="0" err="1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behaviours</a:t>
            </a:r>
            <a:endParaRPr lang="en-US" sz="3600" dirty="0" smtClean="0">
              <a:solidFill>
                <a:schemeClr val="tx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  <a:p>
            <a:pPr algn="l">
              <a:lnSpc>
                <a:spcPct val="140000"/>
              </a:lnSpc>
            </a:pPr>
            <a:r>
              <a:rPr lang="en-US" sz="3600" dirty="0" err="1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Cristine’s</a:t>
            </a: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work on ritual</a:t>
            </a:r>
          </a:p>
          <a:p>
            <a:pPr algn="l">
              <a:lnSpc>
                <a:spcPct val="140000"/>
              </a:lnSpc>
            </a:pP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Makes </a:t>
            </a: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possible Machiavellian </a:t>
            </a: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manipulation</a:t>
            </a:r>
          </a:p>
          <a:p>
            <a:pPr algn="l">
              <a:lnSpc>
                <a:spcPct val="140000"/>
              </a:lnSpc>
            </a:pPr>
            <a:r>
              <a:rPr lang="en-AU" sz="36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Sperber et </a:t>
            </a:r>
            <a:r>
              <a:rPr lang="en-AU" sz="36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al </a:t>
            </a:r>
            <a:r>
              <a:rPr lang="en-AU" sz="3600" i="1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Mind &amp; Language</a:t>
            </a:r>
            <a:r>
              <a:rPr lang="en-AU" sz="36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AU" sz="36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(2010</a:t>
            </a:r>
            <a:r>
              <a:rPr lang="en-AU" sz="36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)</a:t>
            </a:r>
            <a:endParaRPr lang="en-US" sz="3600" dirty="0" smtClean="0">
              <a:solidFill>
                <a:schemeClr val="bg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  <a:p>
            <a:pPr algn="l">
              <a:lnSpc>
                <a:spcPct val="140000"/>
              </a:lnSpc>
            </a:pP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Epistemic vigilance required</a:t>
            </a:r>
            <a:endParaRPr lang="en-US" sz="3600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8732" y="661958"/>
            <a:ext cx="2437822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AutoShape 1"/>
          <p:cNvSpPr>
            <a:spLocks/>
          </p:cNvSpPr>
          <p:nvPr/>
        </p:nvSpPr>
        <p:spPr bwMode="auto">
          <a:xfrm>
            <a:off x="-330200" y="-292100"/>
            <a:ext cx="9093200" cy="9931400"/>
          </a:xfrm>
          <a:prstGeom prst="roundRect">
            <a:avLst>
              <a:gd name="adj" fmla="val 2093"/>
            </a:avLst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pl-PL" dirty="0"/>
          </a:p>
        </p:txBody>
      </p:sp>
      <p:sp>
        <p:nvSpPr>
          <p:cNvPr id="5" name="Rectangle 2"/>
          <p:cNvSpPr>
            <a:spLocks/>
          </p:cNvSpPr>
          <p:nvPr/>
        </p:nvSpPr>
        <p:spPr bwMode="auto">
          <a:xfrm>
            <a:off x="9550400" y="8234386"/>
            <a:ext cx="3352800" cy="8382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l"/>
            <a:r>
              <a:rPr lang="en-US" sz="2800" dirty="0" err="1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Sperber</a:t>
            </a:r>
            <a:r>
              <a:rPr lang="en-US" sz="28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et al</a:t>
            </a:r>
          </a:p>
          <a:p>
            <a:pPr algn="l"/>
            <a:r>
              <a:rPr lang="en-US" sz="2800" i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Mind &amp; Language </a:t>
            </a:r>
            <a:r>
              <a:rPr lang="en-US" sz="28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(2010)</a:t>
            </a:r>
            <a:endParaRPr lang="en-US" sz="28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sp>
        <p:nvSpPr>
          <p:cNvPr id="6" name="Rectangle 3"/>
          <p:cNvSpPr>
            <a:spLocks/>
          </p:cNvSpPr>
          <p:nvPr/>
        </p:nvSpPr>
        <p:spPr bwMode="auto">
          <a:xfrm>
            <a:off x="9601200" y="2063750"/>
            <a:ext cx="3225800" cy="37973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>
              <a:lnSpc>
                <a:spcPct val="140000"/>
              </a:lnSpc>
            </a:pPr>
            <a:endParaRPr lang="en-US" sz="36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sp>
        <p:nvSpPr>
          <p:cNvPr id="7" name="Rectangle 5"/>
          <p:cNvSpPr>
            <a:spLocks/>
          </p:cNvSpPr>
          <p:nvPr/>
        </p:nvSpPr>
        <p:spPr bwMode="auto">
          <a:xfrm>
            <a:off x="825500" y="558800"/>
            <a:ext cx="7391412" cy="8382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l"/>
            <a:r>
              <a:rPr lang="en-US" sz="48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Epistemic Vigilance</a:t>
            </a:r>
            <a:endParaRPr lang="en-US" sz="4800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51650" y="2565371"/>
            <a:ext cx="4022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>
                <a:latin typeface="Kuhltom" pitchFamily="2" charset="0"/>
              </a:rPr>
              <a:t>Epistemic Vigilance</a:t>
            </a:r>
            <a:endParaRPr lang="pl-PL" sz="2800" dirty="0">
              <a:latin typeface="Kuhltom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51650" y="5065701"/>
            <a:ext cx="27363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>
                <a:latin typeface="Kuhltom" pitchFamily="2" charset="0"/>
              </a:rPr>
              <a:t>Personal interests</a:t>
            </a:r>
            <a:endParaRPr lang="pl-PL" sz="2800" dirty="0">
              <a:latin typeface="Kuhltom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66162" y="5826106"/>
            <a:ext cx="33792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>
                <a:latin typeface="Kuhltom" pitchFamily="2" charset="0"/>
              </a:rPr>
              <a:t>Logical consistency</a:t>
            </a:r>
            <a:endParaRPr lang="pl-PL" sz="2800" dirty="0">
              <a:latin typeface="Kuhltom" pitchFamily="2" charset="0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215988" y="3565503"/>
            <a:ext cx="30718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>
                <a:latin typeface="Kuhltom" pitchFamily="2" charset="0"/>
              </a:rPr>
              <a:t>Source Vigilance</a:t>
            </a:r>
            <a:endParaRPr lang="pl-PL" sz="2800" dirty="0">
              <a:latin typeface="Kuhltom" pitchFamily="2" charset="0"/>
            </a:endParaRPr>
          </a:p>
        </p:txBody>
      </p:sp>
      <p:sp>
        <p:nvSpPr>
          <p:cNvPr id="19" name="TextBox 11"/>
          <p:cNvSpPr txBox="1"/>
          <p:nvPr/>
        </p:nvSpPr>
        <p:spPr>
          <a:xfrm rot="16200000">
            <a:off x="4472999" y="3044902"/>
            <a:ext cx="1152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800" dirty="0" smtClean="0">
                <a:latin typeface="kuhlmisc"/>
              </a:rPr>
              <a:t>l</a:t>
            </a:r>
            <a:endParaRPr lang="pl-PL" sz="4800" dirty="0">
              <a:latin typeface="Kuhltom" pitchFamily="2" charset="0"/>
            </a:endParaRPr>
          </a:p>
        </p:txBody>
      </p:sp>
      <p:sp>
        <p:nvSpPr>
          <p:cNvPr id="20" name="Prostokąt 19"/>
          <p:cNvSpPr/>
          <p:nvPr/>
        </p:nvSpPr>
        <p:spPr>
          <a:xfrm rot="7457903">
            <a:off x="5244523" y="4836704"/>
            <a:ext cx="10005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4400" dirty="0" smtClean="0">
                <a:latin typeface="kuhlmisc"/>
              </a:rPr>
              <a:t>k</a:t>
            </a:r>
            <a:endParaRPr lang="pl-PL" dirty="0"/>
          </a:p>
        </p:txBody>
      </p:sp>
      <p:sp>
        <p:nvSpPr>
          <p:cNvPr id="24" name="TextBox 7"/>
          <p:cNvSpPr txBox="1"/>
          <p:nvPr/>
        </p:nvSpPr>
        <p:spPr>
          <a:xfrm>
            <a:off x="4623352" y="3825842"/>
            <a:ext cx="31649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>
                <a:latin typeface="Kuhltom" pitchFamily="2" charset="0"/>
              </a:rPr>
              <a:t>Content Vigilance</a:t>
            </a:r>
            <a:endParaRPr lang="pl-PL" sz="2800" dirty="0">
              <a:latin typeface="Kuhltom" pitchFamily="2" charset="0"/>
            </a:endParaRPr>
          </a:p>
        </p:txBody>
      </p:sp>
      <p:sp>
        <p:nvSpPr>
          <p:cNvPr id="25" name="Prostokąt 24"/>
          <p:cNvSpPr/>
          <p:nvPr/>
        </p:nvSpPr>
        <p:spPr>
          <a:xfrm rot="10032841">
            <a:off x="3360427" y="2880866"/>
            <a:ext cx="10005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4400" dirty="0" smtClean="0">
                <a:latin typeface="kuhlmisc"/>
              </a:rPr>
              <a:t>k</a:t>
            </a:r>
            <a:endParaRPr lang="pl-PL" dirty="0"/>
          </a:p>
        </p:txBody>
      </p:sp>
      <p:sp>
        <p:nvSpPr>
          <p:cNvPr id="26" name="TextBox 10"/>
          <p:cNvSpPr txBox="1"/>
          <p:nvPr/>
        </p:nvSpPr>
        <p:spPr>
          <a:xfrm>
            <a:off x="5552046" y="5326040"/>
            <a:ext cx="3379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>
                <a:latin typeface="Kuhltom" pitchFamily="2" charset="0"/>
              </a:rPr>
              <a:t>Plausibility</a:t>
            </a:r>
            <a:endParaRPr lang="pl-PL" sz="2800" dirty="0">
              <a:latin typeface="Kuhltom" pitchFamily="2" charset="0"/>
            </a:endParaRPr>
          </a:p>
        </p:txBody>
      </p:sp>
      <p:sp>
        <p:nvSpPr>
          <p:cNvPr id="27" name="Prostokąt 26"/>
          <p:cNvSpPr/>
          <p:nvPr/>
        </p:nvSpPr>
        <p:spPr>
          <a:xfrm rot="5400000">
            <a:off x="6172510" y="4681212"/>
            <a:ext cx="10005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4400" dirty="0" smtClean="0">
                <a:latin typeface="kuhlmisc"/>
              </a:rPr>
              <a:t>k</a:t>
            </a:r>
            <a:endParaRPr lang="pl-PL" dirty="0"/>
          </a:p>
        </p:txBody>
      </p:sp>
      <p:sp>
        <p:nvSpPr>
          <p:cNvPr id="28" name="TextBox 8"/>
          <p:cNvSpPr txBox="1"/>
          <p:nvPr/>
        </p:nvSpPr>
        <p:spPr>
          <a:xfrm>
            <a:off x="287294" y="5968982"/>
            <a:ext cx="3571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>
                <a:latin typeface="Kuhltom" pitchFamily="2" charset="0"/>
              </a:rPr>
              <a:t>General trustworthiness</a:t>
            </a:r>
            <a:endParaRPr lang="pl-PL" sz="2800" dirty="0">
              <a:latin typeface="Kuhltom" pitchFamily="2" charset="0"/>
            </a:endParaRPr>
          </a:p>
        </p:txBody>
      </p:sp>
      <p:sp>
        <p:nvSpPr>
          <p:cNvPr id="29" name="Prostokąt 28"/>
          <p:cNvSpPr/>
          <p:nvPr/>
        </p:nvSpPr>
        <p:spPr>
          <a:xfrm rot="5969456">
            <a:off x="2901853" y="4382413"/>
            <a:ext cx="10005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4400" dirty="0" smtClean="0">
                <a:latin typeface="kuhlmisc"/>
              </a:rPr>
              <a:t>k</a:t>
            </a:r>
            <a:endParaRPr lang="pl-PL" dirty="0"/>
          </a:p>
        </p:txBody>
      </p:sp>
      <p:sp>
        <p:nvSpPr>
          <p:cNvPr id="31" name="TextBox 11"/>
          <p:cNvSpPr txBox="1"/>
          <p:nvPr/>
        </p:nvSpPr>
        <p:spPr>
          <a:xfrm rot="18871620">
            <a:off x="1912679" y="4859956"/>
            <a:ext cx="1152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800" dirty="0" smtClean="0">
                <a:latin typeface="kuhlmisc"/>
              </a:rPr>
              <a:t>l</a:t>
            </a:r>
            <a:endParaRPr lang="pl-PL" sz="4800" dirty="0">
              <a:latin typeface="Kuhltom" pitchFamily="2" charset="0"/>
            </a:endParaRP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17110" y="661958"/>
            <a:ext cx="2437724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8" grpId="0"/>
      <p:bldP spid="19" grpId="0"/>
      <p:bldP spid="20" grpId="0"/>
      <p:bldP spid="24" grpId="0"/>
      <p:bldP spid="25" grpId="0"/>
      <p:bldP spid="26" grpId="0"/>
      <p:bldP spid="27" grpId="0"/>
      <p:bldP spid="28" grpId="0"/>
      <p:bldP spid="29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AutoShape 1"/>
          <p:cNvSpPr>
            <a:spLocks/>
          </p:cNvSpPr>
          <p:nvPr/>
        </p:nvSpPr>
        <p:spPr bwMode="auto">
          <a:xfrm>
            <a:off x="-330200" y="-292100"/>
            <a:ext cx="3594100" cy="9931400"/>
          </a:xfrm>
          <a:prstGeom prst="roundRect">
            <a:avLst>
              <a:gd name="adj" fmla="val 5296"/>
            </a:avLst>
          </a:prstGeom>
          <a:solidFill>
            <a:schemeClr val="bg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pl-PL"/>
          </a:p>
        </p:txBody>
      </p:sp>
      <p:sp>
        <p:nvSpPr>
          <p:cNvPr id="16386" name="Rectangle 2"/>
          <p:cNvSpPr>
            <a:spLocks/>
          </p:cNvSpPr>
          <p:nvPr/>
        </p:nvSpPr>
        <p:spPr bwMode="auto">
          <a:xfrm>
            <a:off x="4356100" y="552450"/>
            <a:ext cx="8521700" cy="8382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48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Vigilance to content</a:t>
            </a:r>
            <a:endParaRPr lang="en-US" sz="48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sp>
        <p:nvSpPr>
          <p:cNvPr id="16387" name="Rectangle 3"/>
          <p:cNvSpPr>
            <a:spLocks/>
          </p:cNvSpPr>
          <p:nvPr/>
        </p:nvSpPr>
        <p:spPr bwMode="auto">
          <a:xfrm>
            <a:off x="4356100" y="2063750"/>
            <a:ext cx="8218530" cy="37973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>
              <a:lnSpc>
                <a:spcPct val="140000"/>
              </a:lnSpc>
            </a:pP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Argumentative account of reasoning</a:t>
            </a:r>
          </a:p>
          <a:p>
            <a:pPr algn="l">
              <a:lnSpc>
                <a:spcPct val="140000"/>
              </a:lnSpc>
            </a:pPr>
            <a:r>
              <a:rPr lang="en-US" sz="36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Mercier &amp; </a:t>
            </a:r>
            <a:r>
              <a:rPr lang="en-US" sz="3600" dirty="0" err="1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Sperber</a:t>
            </a:r>
            <a:r>
              <a:rPr lang="en-US" sz="36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</a:t>
            </a:r>
            <a:r>
              <a:rPr lang="en-US" sz="3600" i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BBS</a:t>
            </a:r>
            <a:r>
              <a:rPr lang="en-US" sz="36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(2011)</a:t>
            </a:r>
          </a:p>
          <a:p>
            <a:pPr algn="l">
              <a:lnSpc>
                <a:spcPct val="140000"/>
              </a:lnSpc>
            </a:pP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Reasoning not aimed at true belief</a:t>
            </a:r>
          </a:p>
          <a:p>
            <a:pPr algn="l">
              <a:lnSpc>
                <a:spcPct val="140000"/>
              </a:lnSpc>
            </a:pP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A tool of epistemic vigilance</a:t>
            </a:r>
          </a:p>
          <a:p>
            <a:pPr lvl="1" algn="l">
              <a:lnSpc>
                <a:spcPct val="140000"/>
              </a:lnSpc>
              <a:buFont typeface="Arial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Convincing others</a:t>
            </a:r>
          </a:p>
          <a:p>
            <a:pPr lvl="1" algn="l">
              <a:lnSpc>
                <a:spcPct val="140000"/>
              </a:lnSpc>
              <a:buFont typeface="Arial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Not being mislead</a:t>
            </a:r>
          </a:p>
          <a:p>
            <a:pPr algn="l">
              <a:lnSpc>
                <a:spcPct val="140000"/>
              </a:lnSpc>
            </a:pP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Cognitive ‘biases’ due to function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8733" y="733396"/>
            <a:ext cx="2571768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AutoShape 1"/>
          <p:cNvSpPr>
            <a:spLocks/>
          </p:cNvSpPr>
          <p:nvPr/>
        </p:nvSpPr>
        <p:spPr bwMode="auto">
          <a:xfrm>
            <a:off x="-330200" y="-292100"/>
            <a:ext cx="3594100" cy="9931400"/>
          </a:xfrm>
          <a:prstGeom prst="roundRect">
            <a:avLst>
              <a:gd name="adj" fmla="val 5296"/>
            </a:avLst>
          </a:prstGeom>
          <a:solidFill>
            <a:schemeClr val="bg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pl-PL"/>
          </a:p>
        </p:txBody>
      </p:sp>
      <p:sp>
        <p:nvSpPr>
          <p:cNvPr id="16386" name="Rectangle 2"/>
          <p:cNvSpPr>
            <a:spLocks/>
          </p:cNvSpPr>
          <p:nvPr/>
        </p:nvSpPr>
        <p:spPr bwMode="auto">
          <a:xfrm>
            <a:off x="4356100" y="552450"/>
            <a:ext cx="8521700" cy="8382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48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Truth as norm</a:t>
            </a:r>
            <a:endParaRPr lang="en-US" sz="48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sp>
        <p:nvSpPr>
          <p:cNvPr id="16387" name="Rectangle 3"/>
          <p:cNvSpPr>
            <a:spLocks/>
          </p:cNvSpPr>
          <p:nvPr/>
        </p:nvSpPr>
        <p:spPr bwMode="auto">
          <a:xfrm>
            <a:off x="4356100" y="2063750"/>
            <a:ext cx="8218530" cy="37973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>
              <a:lnSpc>
                <a:spcPct val="140000"/>
              </a:lnSpc>
            </a:pP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Groups can reason toward truth</a:t>
            </a:r>
          </a:p>
          <a:p>
            <a:pPr algn="l">
              <a:lnSpc>
                <a:spcPct val="140000"/>
              </a:lnSpc>
            </a:pP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Scientific reasoning</a:t>
            </a:r>
          </a:p>
          <a:p>
            <a:pPr algn="l">
              <a:lnSpc>
                <a:spcPct val="140000"/>
              </a:lnSpc>
            </a:pP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Requires appropriate institutions</a:t>
            </a:r>
          </a:p>
          <a:p>
            <a:pPr algn="l">
              <a:lnSpc>
                <a:spcPct val="140000"/>
              </a:lnSpc>
            </a:pP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Truth as explicit </a:t>
            </a: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norm</a:t>
            </a:r>
          </a:p>
          <a:p>
            <a:pPr algn="l">
              <a:lnSpc>
                <a:spcPct val="140000"/>
              </a:lnSpc>
            </a:pP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Useful where truth tied to function</a:t>
            </a:r>
            <a:endParaRPr lang="en-US" sz="3600" dirty="0" smtClean="0">
              <a:solidFill>
                <a:schemeClr val="tx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  <a:p>
            <a:pPr algn="l">
              <a:lnSpc>
                <a:spcPct val="140000"/>
              </a:lnSpc>
            </a:pP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Division </a:t>
            </a: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of cognitive </a:t>
            </a:r>
            <a:r>
              <a:rPr lang="en-US" sz="3600" dirty="0" err="1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labour</a:t>
            </a:r>
            <a:endParaRPr lang="en-US" sz="3600" dirty="0" smtClean="0">
              <a:solidFill>
                <a:schemeClr val="tx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  <a:p>
            <a:pPr algn="l">
              <a:lnSpc>
                <a:spcPct val="140000"/>
              </a:lnSpc>
            </a:pP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De-</a:t>
            </a:r>
            <a:r>
              <a:rPr lang="en-US" sz="3600" dirty="0" err="1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emphasised</a:t>
            </a: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source vigilance</a:t>
            </a:r>
            <a:endParaRPr lang="en-US" sz="3600" dirty="0" smtClean="0">
              <a:solidFill>
                <a:schemeClr val="tx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8732" y="590520"/>
            <a:ext cx="2571768" cy="2230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AutoShape 1"/>
          <p:cNvSpPr>
            <a:spLocks/>
          </p:cNvSpPr>
          <p:nvPr/>
        </p:nvSpPr>
        <p:spPr bwMode="auto">
          <a:xfrm>
            <a:off x="-330200" y="-292100"/>
            <a:ext cx="3594100" cy="9931400"/>
          </a:xfrm>
          <a:prstGeom prst="roundRect">
            <a:avLst>
              <a:gd name="adj" fmla="val 5296"/>
            </a:avLst>
          </a:prstGeom>
          <a:solidFill>
            <a:schemeClr val="bg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pl-PL"/>
          </a:p>
        </p:txBody>
      </p:sp>
      <p:sp>
        <p:nvSpPr>
          <p:cNvPr id="16386" name="Rectangle 2"/>
          <p:cNvSpPr>
            <a:spLocks/>
          </p:cNvSpPr>
          <p:nvPr/>
        </p:nvSpPr>
        <p:spPr bwMode="auto">
          <a:xfrm>
            <a:off x="4356100" y="552450"/>
            <a:ext cx="8521700" cy="8382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48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Vigilance to source</a:t>
            </a:r>
            <a:endParaRPr lang="en-US" sz="48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sp>
        <p:nvSpPr>
          <p:cNvPr id="16387" name="Rectangle 3"/>
          <p:cNvSpPr>
            <a:spLocks/>
          </p:cNvSpPr>
          <p:nvPr/>
        </p:nvSpPr>
        <p:spPr bwMode="auto">
          <a:xfrm>
            <a:off x="4356100" y="2063750"/>
            <a:ext cx="8218530" cy="37973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>
              <a:lnSpc>
                <a:spcPct val="140000"/>
              </a:lnSpc>
            </a:pP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Credibility enhancing displays</a:t>
            </a:r>
          </a:p>
          <a:p>
            <a:pPr algn="l">
              <a:lnSpc>
                <a:spcPct val="140000"/>
              </a:lnSpc>
            </a:pPr>
            <a:r>
              <a:rPr lang="en-US" sz="3600" dirty="0" err="1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Henrich</a:t>
            </a:r>
            <a:r>
              <a:rPr lang="en-US" sz="36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</a:t>
            </a:r>
            <a:r>
              <a:rPr lang="en-US" sz="3600" i="1" dirty="0" err="1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Evol</a:t>
            </a:r>
            <a:r>
              <a:rPr lang="en-US" sz="3600" i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&amp; Hum </a:t>
            </a:r>
            <a:r>
              <a:rPr lang="en-US" sz="3600" i="1" dirty="0" err="1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Beh</a:t>
            </a:r>
            <a:r>
              <a:rPr lang="en-US" sz="3600" i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(2009)</a:t>
            </a:r>
          </a:p>
          <a:p>
            <a:pPr algn="l">
              <a:lnSpc>
                <a:spcPct val="140000"/>
              </a:lnSpc>
            </a:pP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Machiavellian manipulation easier with language</a:t>
            </a:r>
          </a:p>
          <a:p>
            <a:pPr algn="l">
              <a:lnSpc>
                <a:spcPct val="140000"/>
              </a:lnSpc>
            </a:pP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CREDs costly for manipulators</a:t>
            </a:r>
          </a:p>
          <a:p>
            <a:pPr algn="l">
              <a:lnSpc>
                <a:spcPct val="140000"/>
              </a:lnSpc>
            </a:pPr>
            <a:r>
              <a:rPr lang="en-US" sz="36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Mushrooms example</a:t>
            </a:r>
          </a:p>
          <a:p>
            <a:pPr algn="l">
              <a:lnSpc>
                <a:spcPct val="140000"/>
              </a:lnSpc>
            </a:pPr>
            <a:endParaRPr lang="en-US" sz="3600" dirty="0" smtClean="0">
              <a:solidFill>
                <a:schemeClr val="tx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  <a:p>
            <a:pPr algn="l">
              <a:lnSpc>
                <a:spcPct val="140000"/>
              </a:lnSpc>
            </a:pPr>
            <a:endParaRPr lang="en-US" sz="3600" dirty="0" smtClean="0">
              <a:solidFill>
                <a:schemeClr val="tx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  <a:p>
            <a:pPr algn="l">
              <a:lnSpc>
                <a:spcPct val="140000"/>
              </a:lnSpc>
            </a:pPr>
            <a:endParaRPr lang="en-US" sz="3600" dirty="0" smtClean="0">
              <a:solidFill>
                <a:schemeClr val="tx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  <a:p>
            <a:pPr algn="l">
              <a:lnSpc>
                <a:spcPct val="140000"/>
              </a:lnSpc>
            </a:pPr>
            <a:endParaRPr lang="en-US" sz="3600" dirty="0" smtClean="0">
              <a:solidFill>
                <a:schemeClr val="tx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8733" y="661958"/>
            <a:ext cx="2500330" cy="3183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AutoShape 1"/>
          <p:cNvSpPr>
            <a:spLocks/>
          </p:cNvSpPr>
          <p:nvPr/>
        </p:nvSpPr>
        <p:spPr bwMode="auto">
          <a:xfrm>
            <a:off x="-330200" y="-292100"/>
            <a:ext cx="9093200" cy="9931400"/>
          </a:xfrm>
          <a:prstGeom prst="roundRect">
            <a:avLst>
              <a:gd name="adj" fmla="val 2093"/>
            </a:avLst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pl-PL" dirty="0"/>
          </a:p>
        </p:txBody>
      </p:sp>
      <p:sp>
        <p:nvSpPr>
          <p:cNvPr id="5" name="Rectangle 2"/>
          <p:cNvSpPr>
            <a:spLocks/>
          </p:cNvSpPr>
          <p:nvPr/>
        </p:nvSpPr>
        <p:spPr bwMode="auto">
          <a:xfrm>
            <a:off x="9550400" y="552450"/>
            <a:ext cx="3352800" cy="8382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l"/>
            <a:endParaRPr lang="en-US" sz="48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sp>
        <p:nvSpPr>
          <p:cNvPr id="6" name="Rectangle 3"/>
          <p:cNvSpPr>
            <a:spLocks/>
          </p:cNvSpPr>
          <p:nvPr/>
        </p:nvSpPr>
        <p:spPr bwMode="auto">
          <a:xfrm>
            <a:off x="9601200" y="2063750"/>
            <a:ext cx="3225800" cy="37973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>
              <a:lnSpc>
                <a:spcPct val="140000"/>
              </a:lnSpc>
            </a:pPr>
            <a:endParaRPr lang="en-US" sz="36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sp>
        <p:nvSpPr>
          <p:cNvPr id="7" name="Rectangle 5"/>
          <p:cNvSpPr>
            <a:spLocks/>
          </p:cNvSpPr>
          <p:nvPr/>
        </p:nvSpPr>
        <p:spPr bwMode="auto">
          <a:xfrm>
            <a:off x="825500" y="558800"/>
            <a:ext cx="5549900" cy="8382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l"/>
            <a:r>
              <a:rPr lang="en-US" sz="48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Structure</a:t>
            </a:r>
            <a:endParaRPr lang="en-US" sz="4800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51650" y="3162288"/>
            <a:ext cx="4022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>
                <a:latin typeface="Kuhltom" pitchFamily="2" charset="0"/>
              </a:rPr>
              <a:t>Epistemic Vigilance</a:t>
            </a:r>
            <a:endParaRPr lang="pl-PL" sz="2800" dirty="0">
              <a:latin typeface="Kuhltom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5922" y="5519742"/>
            <a:ext cx="27363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>
                <a:latin typeface="Kuhltom" pitchFamily="2" charset="0"/>
              </a:rPr>
              <a:t>CRED traditions</a:t>
            </a:r>
            <a:endParaRPr lang="pl-PL" sz="2800" dirty="0">
              <a:latin typeface="Kuhltom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59128" y="8091510"/>
            <a:ext cx="2928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>
                <a:solidFill>
                  <a:srgbClr val="FF6600"/>
                </a:solidFill>
                <a:latin typeface="Kuhltom" pitchFamily="2" charset="0"/>
              </a:rPr>
              <a:t>Pragmatic contradiction</a:t>
            </a:r>
            <a:endParaRPr lang="pl-PL" sz="2800" dirty="0">
              <a:solidFill>
                <a:srgbClr val="FF6600"/>
              </a:solidFill>
              <a:latin typeface="Kuhltom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23418" y="5422891"/>
            <a:ext cx="33792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>
                <a:latin typeface="Kuhltom" pitchFamily="2" charset="0"/>
              </a:rPr>
              <a:t>Argumentative account</a:t>
            </a:r>
            <a:endParaRPr lang="pl-PL" sz="2800" dirty="0">
              <a:latin typeface="Kuhltom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45210" y="3376602"/>
            <a:ext cx="1152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800" dirty="0" smtClean="0">
                <a:latin typeface="kuhlmisc"/>
              </a:rPr>
              <a:t>z</a:t>
            </a:r>
            <a:endParaRPr lang="pl-PL" sz="4800" dirty="0">
              <a:latin typeface="Kuhltom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44616" y="3376602"/>
            <a:ext cx="1152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800" dirty="0" smtClean="0">
                <a:latin typeface="kuhlmisc"/>
              </a:rPr>
              <a:t>y</a:t>
            </a:r>
            <a:endParaRPr lang="pl-PL" sz="4800" dirty="0">
              <a:latin typeface="Kuhltom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5824983">
            <a:off x="5943041" y="7696051"/>
            <a:ext cx="1152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800" dirty="0" smtClean="0">
                <a:latin typeface="kuhlmisc"/>
              </a:rPr>
              <a:t>q</a:t>
            </a:r>
            <a:endParaRPr lang="pl-PL" sz="4800" dirty="0">
              <a:latin typeface="Kuhltom" pitchFamily="2" charset="0"/>
            </a:endParaRPr>
          </a:p>
        </p:txBody>
      </p:sp>
      <p:sp>
        <p:nvSpPr>
          <p:cNvPr id="15" name="TextBox 7"/>
          <p:cNvSpPr txBox="1"/>
          <p:nvPr/>
        </p:nvSpPr>
        <p:spPr>
          <a:xfrm>
            <a:off x="2644748" y="1710374"/>
            <a:ext cx="3786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>
                <a:latin typeface="Kuhltom" pitchFamily="2" charset="0"/>
              </a:rPr>
              <a:t>Cultural Learning</a:t>
            </a:r>
            <a:endParaRPr lang="pl-PL" sz="2800" dirty="0">
              <a:latin typeface="Kuhltom" pitchFamily="2" charset="0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573046" y="4090982"/>
            <a:ext cx="3500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>
                <a:latin typeface="Kuhltom" pitchFamily="2" charset="0"/>
              </a:rPr>
              <a:t>Source Vigilance</a:t>
            </a:r>
            <a:endParaRPr lang="pl-PL" sz="2800" dirty="0">
              <a:latin typeface="Kuhltom" pitchFamily="2" charset="0"/>
            </a:endParaRPr>
          </a:p>
        </p:txBody>
      </p:sp>
      <p:sp>
        <p:nvSpPr>
          <p:cNvPr id="19" name="TextBox 11"/>
          <p:cNvSpPr txBox="1"/>
          <p:nvPr/>
        </p:nvSpPr>
        <p:spPr>
          <a:xfrm rot="17976500">
            <a:off x="4066031" y="2309910"/>
            <a:ext cx="1152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800" dirty="0" smtClean="0">
                <a:latin typeface="kuhlmisc"/>
              </a:rPr>
              <a:t>l</a:t>
            </a:r>
            <a:endParaRPr lang="pl-PL" sz="4800" dirty="0">
              <a:latin typeface="Kuhltom" pitchFamily="2" charset="0"/>
            </a:endParaRPr>
          </a:p>
        </p:txBody>
      </p:sp>
      <p:sp>
        <p:nvSpPr>
          <p:cNvPr id="20" name="Prostokąt 19"/>
          <p:cNvSpPr/>
          <p:nvPr/>
        </p:nvSpPr>
        <p:spPr>
          <a:xfrm rot="7461019">
            <a:off x="6259439" y="4550702"/>
            <a:ext cx="10005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4400" dirty="0" smtClean="0">
                <a:latin typeface="kuhlmisc"/>
              </a:rPr>
              <a:t>k</a:t>
            </a:r>
            <a:endParaRPr lang="pl-PL" dirty="0"/>
          </a:p>
        </p:txBody>
      </p:sp>
      <p:sp>
        <p:nvSpPr>
          <p:cNvPr id="24" name="TextBox 7"/>
          <p:cNvSpPr txBox="1"/>
          <p:nvPr/>
        </p:nvSpPr>
        <p:spPr>
          <a:xfrm>
            <a:off x="4623352" y="4090982"/>
            <a:ext cx="3807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>
                <a:latin typeface="Kuhltom" pitchFamily="2" charset="0"/>
              </a:rPr>
              <a:t>Content Vigilance</a:t>
            </a:r>
            <a:endParaRPr lang="pl-PL" sz="2800" dirty="0">
              <a:latin typeface="Kuhltom" pitchFamily="2" charset="0"/>
            </a:endParaRPr>
          </a:p>
        </p:txBody>
      </p:sp>
      <p:sp>
        <p:nvSpPr>
          <p:cNvPr id="25" name="Prostokąt 24"/>
          <p:cNvSpPr/>
          <p:nvPr/>
        </p:nvSpPr>
        <p:spPr>
          <a:xfrm rot="7461019">
            <a:off x="1473093" y="4622140"/>
            <a:ext cx="10005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4400" dirty="0" smtClean="0">
                <a:latin typeface="kuhlmisc"/>
              </a:rPr>
              <a:t>k</a:t>
            </a:r>
            <a:endParaRPr lang="pl-PL" dirty="0"/>
          </a:p>
        </p:txBody>
      </p:sp>
      <p:sp>
        <p:nvSpPr>
          <p:cNvPr id="26" name="TextBox 10"/>
          <p:cNvSpPr txBox="1"/>
          <p:nvPr/>
        </p:nvSpPr>
        <p:spPr>
          <a:xfrm>
            <a:off x="5145078" y="7137403"/>
            <a:ext cx="3379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>
                <a:latin typeface="Kuhltom" pitchFamily="2" charset="0"/>
              </a:rPr>
              <a:t>Truth as norm</a:t>
            </a:r>
            <a:endParaRPr lang="pl-PL" sz="2800" dirty="0">
              <a:latin typeface="Kuhltom" pitchFamily="2" charset="0"/>
            </a:endParaRPr>
          </a:p>
        </p:txBody>
      </p:sp>
      <p:sp>
        <p:nvSpPr>
          <p:cNvPr id="27" name="Prostokąt 26"/>
          <p:cNvSpPr/>
          <p:nvPr/>
        </p:nvSpPr>
        <p:spPr>
          <a:xfrm rot="7461019">
            <a:off x="6281099" y="6265214"/>
            <a:ext cx="10005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4400" dirty="0" smtClean="0">
                <a:latin typeface="kuhlmisc"/>
              </a:rPr>
              <a:t>k</a:t>
            </a:r>
            <a:endParaRPr lang="pl-PL" dirty="0"/>
          </a:p>
        </p:txBody>
      </p:sp>
      <p:sp>
        <p:nvSpPr>
          <p:cNvPr id="28" name="TextBox 8"/>
          <p:cNvSpPr txBox="1"/>
          <p:nvPr/>
        </p:nvSpPr>
        <p:spPr>
          <a:xfrm>
            <a:off x="715922" y="7280279"/>
            <a:ext cx="27363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err="1" smtClean="0">
                <a:latin typeface="Kuhltom" pitchFamily="2" charset="0"/>
              </a:rPr>
              <a:t>Noncognitive</a:t>
            </a:r>
            <a:r>
              <a:rPr lang="en-AU" sz="2800" dirty="0" smtClean="0">
                <a:latin typeface="Kuhltom" pitchFamily="2" charset="0"/>
              </a:rPr>
              <a:t> function</a:t>
            </a:r>
            <a:endParaRPr lang="pl-PL" sz="2800" dirty="0">
              <a:latin typeface="Kuhltom" pitchFamily="2" charset="0"/>
            </a:endParaRPr>
          </a:p>
        </p:txBody>
      </p:sp>
      <p:sp>
        <p:nvSpPr>
          <p:cNvPr id="29" name="Prostokąt 28"/>
          <p:cNvSpPr/>
          <p:nvPr/>
        </p:nvSpPr>
        <p:spPr>
          <a:xfrm rot="7461019">
            <a:off x="1473093" y="6362283"/>
            <a:ext cx="10005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4400" dirty="0" smtClean="0">
                <a:latin typeface="kuhlmisc"/>
              </a:rPr>
              <a:t>k</a:t>
            </a:r>
            <a:endParaRPr lang="pl-PL" dirty="0"/>
          </a:p>
        </p:txBody>
      </p:sp>
      <p:sp>
        <p:nvSpPr>
          <p:cNvPr id="30" name="TextBox 12"/>
          <p:cNvSpPr txBox="1"/>
          <p:nvPr/>
        </p:nvSpPr>
        <p:spPr>
          <a:xfrm rot="16200000">
            <a:off x="2778504" y="7974893"/>
            <a:ext cx="1152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800" dirty="0" smtClean="0">
                <a:latin typeface="kuhlmisc"/>
              </a:rPr>
              <a:t>y</a:t>
            </a:r>
            <a:endParaRPr lang="pl-PL" sz="4800" dirty="0">
              <a:latin typeface="Kuhltom" pitchFamily="2" charset="0"/>
            </a:endParaRP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2"/>
          <a:srcRect r="73889"/>
          <a:stretch>
            <a:fillRect/>
          </a:stretch>
        </p:blipFill>
        <p:spPr bwMode="auto">
          <a:xfrm>
            <a:off x="9645672" y="633442"/>
            <a:ext cx="2476108" cy="5529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TextBox 8"/>
          <p:cNvSpPr txBox="1"/>
          <p:nvPr/>
        </p:nvSpPr>
        <p:spPr>
          <a:xfrm rot="21289852">
            <a:off x="1948374" y="6284886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>
                <a:solidFill>
                  <a:srgbClr val="FF6600"/>
                </a:solidFill>
                <a:latin typeface="Kuhltom" pitchFamily="2" charset="0"/>
              </a:rPr>
              <a:t>Religions</a:t>
            </a:r>
            <a:endParaRPr lang="pl-PL" sz="2800" dirty="0">
              <a:solidFill>
                <a:srgbClr val="FF6600"/>
              </a:solidFill>
              <a:latin typeface="Kuhltom" pitchFamily="2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 rot="21289852">
            <a:off x="6391296" y="6213448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>
                <a:solidFill>
                  <a:srgbClr val="FF6600"/>
                </a:solidFill>
                <a:latin typeface="Kuhltom" pitchFamily="2" charset="0"/>
              </a:rPr>
              <a:t>Science</a:t>
            </a:r>
            <a:endParaRPr lang="pl-PL" sz="2800" dirty="0">
              <a:solidFill>
                <a:srgbClr val="FF6600"/>
              </a:solidFill>
              <a:latin typeface="Kuhltom" pitchFamily="2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  <p:bldP spid="10" grpId="0" build="allAtOnce"/>
      <p:bldP spid="14" grpId="0" build="allAtOnce"/>
      <p:bldP spid="25" grpId="0" build="allAtOnce"/>
      <p:bldP spid="28" grpId="0" build="allAtOnce"/>
      <p:bldP spid="29" grpId="0" build="allAtOnce"/>
      <p:bldP spid="30" grpId="0" build="allAtOnce"/>
      <p:bldP spid="32" grpId="0" build="allAtOnce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 &amp; Sub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66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B8AA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GillSans"/>
        <a:ea typeface="ヒラギノ角ゴ ProN W3"/>
        <a:cs typeface="ヒラギノ角ゴ ProN W3"/>
      </a:majorFont>
      <a:minorFont>
        <a:latin typeface="GillSans"/>
        <a:ea typeface="ヒラギノ角ゴ ProN W3"/>
        <a:cs typeface="ヒラギノ角ゴ ProN W3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Sans" charset="0"/>
            <a:ea typeface="ヒラギノ角ゴ ProN W3" charset="0"/>
            <a:cs typeface="ヒラギノ角ゴ ProN W3" charset="0"/>
            <a:sym typeface="Gill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Sans" charset="0"/>
            <a:ea typeface="ヒラギノ角ゴ ProN W3" charset="0"/>
            <a:cs typeface="ヒラギノ角ゴ ProN W3" charset="0"/>
            <a:sym typeface="GillSans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Title &amp; Bullets - Left">
  <a:themeElements>
    <a:clrScheme name="Title &amp; Bullets - Lef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Left">
      <a:majorFont>
        <a:latin typeface="GillSans"/>
        <a:ea typeface="ヒラギノ角ゴ ProN W3"/>
        <a:cs typeface="ヒラギノ角ゴ ProN W3"/>
      </a:majorFont>
      <a:minorFont>
        <a:latin typeface="GillSans"/>
        <a:ea typeface="ヒラギノ角ゴ ProN W3"/>
        <a:cs typeface="ヒラギノ角ゴ ProN W3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Sans" charset="0"/>
            <a:ea typeface="ヒラギノ角ゴ ProN W3" charset="0"/>
            <a:cs typeface="ヒラギノ角ゴ ProN W3" charset="0"/>
            <a:sym typeface="Gill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Sans" charset="0"/>
            <a:ea typeface="ヒラギノ角ゴ ProN W3" charset="0"/>
            <a:cs typeface="ヒラギノ角ゴ ProN W3" charset="0"/>
            <a:sym typeface="GillSans" charset="0"/>
          </a:defRPr>
        </a:defPPr>
      </a:lstStyle>
    </a:lnDef>
  </a:objectDefaults>
  <a:extraClrSchemeLst>
    <a:extraClrScheme>
      <a:clrScheme name="Title &amp; Bullets - Lef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Title &amp; Bullets - 2 Column">
  <a:themeElements>
    <a:clrScheme name="Title &amp; Bullets - 2 Colum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2 Column">
      <a:majorFont>
        <a:latin typeface="GillSans"/>
        <a:ea typeface="ヒラギノ角ゴ ProN W3"/>
        <a:cs typeface="ヒラギノ角ゴ ProN W3"/>
      </a:majorFont>
      <a:minorFont>
        <a:latin typeface="GillSans"/>
        <a:ea typeface="ヒラギノ角ゴ ProN W3"/>
        <a:cs typeface="ヒラギノ角ゴ ProN W3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Sans" charset="0"/>
            <a:ea typeface="ヒラギノ角ゴ ProN W3" charset="0"/>
            <a:cs typeface="ヒラギノ角ゴ ProN W3" charset="0"/>
            <a:sym typeface="Gill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Sans" charset="0"/>
            <a:ea typeface="ヒラギノ角ゴ ProN W3" charset="0"/>
            <a:cs typeface="ヒラギノ角ゴ ProN W3" charset="0"/>
            <a:sym typeface="GillSans" charset="0"/>
          </a:defRPr>
        </a:defPPr>
      </a:lstStyle>
    </a:lnDef>
  </a:objectDefaults>
  <a:extraClrSchemeLst>
    <a:extraClrScheme>
      <a:clrScheme name="Title &amp; Bullets - 2 Colum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Title &amp; Bullets - Right">
  <a:themeElements>
    <a:clrScheme name="Title &amp; Bullets - Righ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Right">
      <a:majorFont>
        <a:latin typeface="GillSans"/>
        <a:ea typeface="ヒラギノ角ゴ ProN W3"/>
        <a:cs typeface="ヒラギノ角ゴ ProN W3"/>
      </a:majorFont>
      <a:minorFont>
        <a:latin typeface="GillSans"/>
        <a:ea typeface="ヒラギノ角ゴ ProN W3"/>
        <a:cs typeface="ヒラギノ角ゴ ProN W3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Sans" charset="0"/>
            <a:ea typeface="ヒラギノ角ゴ ProN W3" charset="0"/>
            <a:cs typeface="ヒラギノ角ゴ ProN W3" charset="0"/>
            <a:sym typeface="Gill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Sans" charset="0"/>
            <a:ea typeface="ヒラギノ角ゴ ProN W3" charset="0"/>
            <a:cs typeface="ヒラギノ角ゴ ProN W3" charset="0"/>
            <a:sym typeface="GillSans" charset="0"/>
          </a:defRPr>
        </a:defPPr>
      </a:lstStyle>
    </a:lnDef>
  </a:objectDefaults>
  <a:extraClrSchemeLst>
    <a:extraClrScheme>
      <a:clrScheme name="Title &amp; Bullets - Righ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Title, Bullets &amp; Photo">
  <a:themeElements>
    <a:clrScheme name="Title, Bullets &amp; Phot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, Bullets &amp; Photo">
      <a:majorFont>
        <a:latin typeface="GillSans"/>
        <a:ea typeface="ヒラギノ角ゴ ProN W3"/>
        <a:cs typeface="ヒラギノ角ゴ ProN W3"/>
      </a:majorFont>
      <a:minorFont>
        <a:latin typeface="GillSans"/>
        <a:ea typeface="ヒラギノ角ゴ ProN W3"/>
        <a:cs typeface="ヒラギノ角ゴ ProN W3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Sans" charset="0"/>
            <a:ea typeface="ヒラギノ角ゴ ProN W3" charset="0"/>
            <a:cs typeface="ヒラギノ角ゴ ProN W3" charset="0"/>
            <a:sym typeface="Gill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Sans" charset="0"/>
            <a:ea typeface="ヒラギノ角ゴ ProN W3" charset="0"/>
            <a:cs typeface="ヒラギノ角ゴ ProN W3" charset="0"/>
            <a:sym typeface="GillSans" charset="0"/>
          </a:defRPr>
        </a:defPPr>
      </a:lstStyle>
    </a:lnDef>
  </a:objectDefaults>
  <a:extraClrSchemeLst>
    <a:extraClrScheme>
      <a:clrScheme name="Title, Bullets &amp; Phot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1_Title &amp; Sub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66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B8AA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GillSans"/>
        <a:ea typeface="ヒラギノ角ゴ ProN W3"/>
        <a:cs typeface="ヒラギノ角ゴ ProN W3"/>
      </a:majorFont>
      <a:minorFont>
        <a:latin typeface="GillSans"/>
        <a:ea typeface="ヒラギノ角ゴ ProN W3"/>
        <a:cs typeface="ヒラギノ角ゴ ProN W3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Sans" charset="0"/>
            <a:ea typeface="ヒラギノ角ゴ ProN W3" charset="0"/>
            <a:cs typeface="ヒラギノ角ゴ ProN W3" charset="0"/>
            <a:sym typeface="Gill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Sans" charset="0"/>
            <a:ea typeface="ヒラギノ角ゴ ProN W3" charset="0"/>
            <a:cs typeface="ヒラギノ角ゴ ProN W3" charset="0"/>
            <a:sym typeface="GillSans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 - Center">
  <a:themeElements>
    <a:clrScheme name="Title - Cent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Center">
      <a:majorFont>
        <a:latin typeface="GillSans"/>
        <a:ea typeface="ヒラギノ角ゴ ProN W3"/>
        <a:cs typeface="ヒラギノ角ゴ ProN W3"/>
      </a:majorFont>
      <a:minorFont>
        <a:latin typeface="GillSans"/>
        <a:ea typeface="ヒラギノ角ゴ ProN W3"/>
        <a:cs typeface="ヒラギノ角ゴ ProN W3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Sans" charset="0"/>
            <a:ea typeface="ヒラギノ角ゴ ProN W3" charset="0"/>
            <a:cs typeface="ヒラギノ角ゴ ProN W3" charset="0"/>
            <a:sym typeface="Gill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Sans" charset="0"/>
            <a:ea typeface="ヒラギノ角ゴ ProN W3" charset="0"/>
            <a:cs typeface="ヒラギノ角ゴ ProN W3" charset="0"/>
            <a:sym typeface="GillSans" charset="0"/>
          </a:defRPr>
        </a:defPPr>
      </a:lstStyle>
    </a:lnDef>
  </a:objectDefaults>
  <a:extraClrSchemeLst>
    <a:extraClrScheme>
      <a:clrScheme name="Title - Cen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Bullets">
  <a:themeElements>
    <a:clrScheme name="Bullet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">
      <a:majorFont>
        <a:latin typeface="GillSans"/>
        <a:ea typeface="ヒラギノ角ゴ ProN W3"/>
        <a:cs typeface="ヒラギノ角ゴ ProN W3"/>
      </a:majorFont>
      <a:minorFont>
        <a:latin typeface="GillSans"/>
        <a:ea typeface="ヒラギノ角ゴ ProN W3"/>
        <a:cs typeface="ヒラギノ角ゴ ProN W3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Sans" charset="0"/>
            <a:ea typeface="ヒラギノ角ゴ ProN W3" charset="0"/>
            <a:cs typeface="ヒラギノ角ゴ ProN W3" charset="0"/>
            <a:sym typeface="Gill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Sans" charset="0"/>
            <a:ea typeface="ヒラギノ角ゴ ProN W3" charset="0"/>
            <a:cs typeface="ヒラギノ角ゴ ProN W3" charset="0"/>
            <a:sym typeface="GillSans" charset="0"/>
          </a:defRPr>
        </a:defPPr>
      </a:lstStyle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Photo - Horizontal">
  <a:themeElements>
    <a:clrScheme name="Photo - Horizonta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">
      <a:majorFont>
        <a:latin typeface="GillSans"/>
        <a:ea typeface="ヒラギノ角ゴ ProN W3"/>
        <a:cs typeface="ヒラギノ角ゴ ProN W3"/>
      </a:majorFont>
      <a:minorFont>
        <a:latin typeface="GillSans"/>
        <a:ea typeface="ヒラギノ角ゴ ProN W3"/>
        <a:cs typeface="ヒラギノ角ゴ ProN W3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Sans" charset="0"/>
            <a:ea typeface="ヒラギノ角ゴ ProN W3" charset="0"/>
            <a:cs typeface="ヒラギノ角ゴ ProN W3" charset="0"/>
            <a:sym typeface="Gill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Sans" charset="0"/>
            <a:ea typeface="ヒラギノ角ゴ ProN W3" charset="0"/>
            <a:cs typeface="ヒラギノ角ゴ ProN W3" charset="0"/>
            <a:sym typeface="GillSans" charset="0"/>
          </a:defRPr>
        </a:defPPr>
      </a:lstStyle>
    </a:lnDef>
  </a:objectDefaults>
  <a:extraClrSchemeLst>
    <a:extraClrScheme>
      <a:clrScheme name="Photo - Horizont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Photo - Horizontal Reflection">
  <a:themeElements>
    <a:clrScheme name="Photo - Horizontal Reflec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 Reflection">
      <a:majorFont>
        <a:latin typeface="GillSans"/>
        <a:ea typeface="ヒラギノ角ゴ ProN W3"/>
        <a:cs typeface="ヒラギノ角ゴ ProN W3"/>
      </a:majorFont>
      <a:minorFont>
        <a:latin typeface="GillSans"/>
        <a:ea typeface="ヒラギノ角ゴ ProN W3"/>
        <a:cs typeface="ヒラギノ角ゴ ProN W3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Sans" charset="0"/>
            <a:ea typeface="ヒラギノ角ゴ ProN W3" charset="0"/>
            <a:cs typeface="ヒラギノ角ゴ ProN W3" charset="0"/>
            <a:sym typeface="Gill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Sans" charset="0"/>
            <a:ea typeface="ヒラギノ角ゴ ProN W3" charset="0"/>
            <a:cs typeface="ヒラギノ角ゴ ProN W3" charset="0"/>
            <a:sym typeface="GillSans" charset="0"/>
          </a:defRPr>
        </a:defPPr>
      </a:lstStyle>
    </a:lnDef>
  </a:objectDefaults>
  <a:extraClrSchemeLst>
    <a:extraClrScheme>
      <a:clrScheme name="Photo - Horizontal Reflec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Photo - Vertical">
  <a:themeElements>
    <a:clrScheme name="Photo - Vertica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">
      <a:majorFont>
        <a:latin typeface="GillSans"/>
        <a:ea typeface="ヒラギノ角ゴ ProN W3"/>
        <a:cs typeface="ヒラギノ角ゴ ProN W3"/>
      </a:majorFont>
      <a:minorFont>
        <a:latin typeface="GillSans"/>
        <a:ea typeface="ヒラギノ角ゴ ProN W3"/>
        <a:cs typeface="ヒラギノ角ゴ ProN W3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Sans" charset="0"/>
            <a:ea typeface="ヒラギノ角ゴ ProN W3" charset="0"/>
            <a:cs typeface="ヒラギノ角ゴ ProN W3" charset="0"/>
            <a:sym typeface="Gill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Sans" charset="0"/>
            <a:ea typeface="ヒラギノ角ゴ ProN W3" charset="0"/>
            <a:cs typeface="ヒラギノ角ゴ ProN W3" charset="0"/>
            <a:sym typeface="GillSans" charset="0"/>
          </a:defRPr>
        </a:defPPr>
      </a:lstStyle>
    </a:lnDef>
  </a:objectDefaults>
  <a:extraClrSchemeLst>
    <a:extraClrScheme>
      <a:clrScheme name="Photo - Vertic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Photo - Vertical Reflection">
  <a:themeElements>
    <a:clrScheme name="Photo - Vertical Reflec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 Reflection">
      <a:majorFont>
        <a:latin typeface="GillSans"/>
        <a:ea typeface="ヒラギノ角ゴ ProN W3"/>
        <a:cs typeface="ヒラギノ角ゴ ProN W3"/>
      </a:majorFont>
      <a:minorFont>
        <a:latin typeface="GillSans"/>
        <a:ea typeface="ヒラギノ角ゴ ProN W3"/>
        <a:cs typeface="ヒラギノ角ゴ ProN W3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Sans" charset="0"/>
            <a:ea typeface="ヒラギノ角ゴ ProN W3" charset="0"/>
            <a:cs typeface="ヒラギノ角ゴ ProN W3" charset="0"/>
            <a:sym typeface="Gill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Sans" charset="0"/>
            <a:ea typeface="ヒラギノ角ゴ ProN W3" charset="0"/>
            <a:cs typeface="ヒラギノ角ゴ ProN W3" charset="0"/>
            <a:sym typeface="GillSans" charset="0"/>
          </a:defRPr>
        </a:defPPr>
      </a:lstStyle>
    </a:lnDef>
  </a:objectDefaults>
  <a:extraClrSchemeLst>
    <a:extraClrScheme>
      <a:clrScheme name="Photo - Vertical Reflec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Title - Top">
  <a:themeElements>
    <a:clrScheme name="Title - Top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">
      <a:majorFont>
        <a:latin typeface="GillSans"/>
        <a:ea typeface="ヒラギノ角ゴ ProN W3"/>
        <a:cs typeface="ヒラギノ角ゴ ProN W3"/>
      </a:majorFont>
      <a:minorFont>
        <a:latin typeface="GillSans"/>
        <a:ea typeface="ヒラギノ角ゴ ProN W3"/>
        <a:cs typeface="ヒラギノ角ゴ ProN W3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Sans" charset="0"/>
            <a:ea typeface="ヒラギノ角ゴ ProN W3" charset="0"/>
            <a:cs typeface="ヒラギノ角ゴ ProN W3" charset="0"/>
            <a:sym typeface="Gill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Sans" charset="0"/>
            <a:ea typeface="ヒラギノ角ゴ ProN W3" charset="0"/>
            <a:cs typeface="ヒラギノ角ゴ ProN W3" charset="0"/>
            <a:sym typeface="GillSans" charset="0"/>
          </a:defRPr>
        </a:defPPr>
      </a:lstStyle>
    </a:lnDef>
  </a:objectDefaults>
  <a:extraClrSchemeLst>
    <a:extraClrScheme>
      <a:clrScheme name="Title - To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GillSans"/>
        <a:ea typeface="ヒラギノ角ゴ ProN W3"/>
        <a:cs typeface="ヒラギノ角ゴ ProN W3"/>
      </a:majorFont>
      <a:minorFont>
        <a:latin typeface="GillSans"/>
        <a:ea typeface="ヒラギノ角ゴ ProN W3"/>
        <a:cs typeface="ヒラギノ角ゴ ProN W3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Sans" charset="0"/>
            <a:ea typeface="ヒラギノ角ゴ ProN W3" charset="0"/>
            <a:cs typeface="ヒラギノ角ゴ ProN W3" charset="0"/>
            <a:sym typeface="Gill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Sans" charset="0"/>
            <a:ea typeface="ヒラギノ角ゴ ProN W3" charset="0"/>
            <a:cs typeface="ヒラギノ角ゴ ProN W3" charset="0"/>
            <a:sym typeface="GillSans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2638</TotalTime>
  <Pages>0</Pages>
  <Words>521</Words>
  <Characters>0</Characters>
  <Application>Microsoft Office PowerPoint</Application>
  <PresentationFormat>Niestandardowy</PresentationFormat>
  <Lines>0</Lines>
  <Paragraphs>206</Paragraphs>
  <Slides>20</Slides>
  <Notes>1</Notes>
  <HiddenSlides>0</HiddenSlides>
  <MMClips>0</MMClips>
  <ScaleCrop>false</ScaleCrop>
  <HeadingPairs>
    <vt:vector size="4" baseType="variant">
      <vt:variant>
        <vt:lpstr>Motyw</vt:lpstr>
      </vt:variant>
      <vt:variant>
        <vt:i4>14</vt:i4>
      </vt:variant>
      <vt:variant>
        <vt:lpstr>Tytuły slajdów</vt:lpstr>
      </vt:variant>
      <vt:variant>
        <vt:i4>20</vt:i4>
      </vt:variant>
    </vt:vector>
  </HeadingPairs>
  <TitlesOfParts>
    <vt:vector size="34" baseType="lpstr">
      <vt:lpstr>Title &amp; Subtitle</vt:lpstr>
      <vt:lpstr>Title - Center</vt:lpstr>
      <vt:lpstr>Bullets</vt:lpstr>
      <vt:lpstr>Photo - Horizontal</vt:lpstr>
      <vt:lpstr>Photo - Horizontal Reflection</vt:lpstr>
      <vt:lpstr>Photo - Vertical</vt:lpstr>
      <vt:lpstr>Photo - Vertical Reflection</vt:lpstr>
      <vt:lpstr>Title - Top</vt:lpstr>
      <vt:lpstr>Blank</vt:lpstr>
      <vt:lpstr>Title &amp; Bullets - Left</vt:lpstr>
      <vt:lpstr>Title &amp; Bullets - 2 Column</vt:lpstr>
      <vt:lpstr>Title &amp; Bullets - Right</vt:lpstr>
      <vt:lpstr>Title, Bullets &amp; Photo</vt:lpstr>
      <vt:lpstr>1_Title &amp; Subtitle</vt:lpstr>
      <vt:lpstr>Slajd 1</vt:lpstr>
      <vt:lpstr>Slajd 2</vt:lpstr>
      <vt:lpstr>Slajd 3</vt:lpstr>
      <vt:lpstr>Slajd 4</vt:lpstr>
      <vt:lpstr>Slajd 5</vt:lpstr>
      <vt:lpstr>Slajd 6</vt:lpstr>
      <vt:lpstr>Slajd 7</vt:lpstr>
      <vt:lpstr>Slajd 8</vt:lpstr>
      <vt:lpstr>Slajd 9</vt:lpstr>
      <vt:lpstr>Slajd 10</vt:lpstr>
      <vt:lpstr>Slajd 11</vt:lpstr>
      <vt:lpstr>Slajd 12</vt:lpstr>
      <vt:lpstr>Slajd 13</vt:lpstr>
      <vt:lpstr>Slajd 14</vt:lpstr>
      <vt:lpstr>Slajd 15</vt:lpstr>
      <vt:lpstr>Slajd 16</vt:lpstr>
      <vt:lpstr>Slajd 17</vt:lpstr>
      <vt:lpstr>Slajd 18</vt:lpstr>
      <vt:lpstr>Slajd 19</vt:lpstr>
      <vt:lpstr>Slajd 20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Slajd 1</dc:title>
  <dc:creator>Konrad Talmont</dc:creator>
  <cp:lastModifiedBy>Konrad Talmont-Kaminski</cp:lastModifiedBy>
  <cp:revision>224</cp:revision>
  <dcterms:modified xsi:type="dcterms:W3CDTF">2014-08-21T05:57:57Z</dcterms:modified>
</cp:coreProperties>
</file>